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p:regular r:id="rId46"/>
      <p:bold r:id="rId47"/>
      <p:italic r:id="rId48"/>
      <p:boldItalic r:id="rId49"/>
    </p:embeddedFont>
    <p:embeddedFont>
      <p:font typeface="Montserrat"/>
      <p:regular r:id="rId50"/>
      <p:bold r:id="rId51"/>
      <p:italic r:id="rId52"/>
      <p:boldItalic r:id="rId53"/>
    </p:embeddedFont>
    <p:embeddedFont>
      <p:font typeface="Lato"/>
      <p:regular r:id="rId54"/>
      <p:bold r:id="rId55"/>
      <p:italic r:id="rId56"/>
      <p:boldItalic r:id="rId57"/>
    </p:embeddedFont>
    <p:embeddedFont>
      <p:font typeface="Average"/>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94C71A-22A0-47F7-BEF9-8D2FB8658103}">
  <a:tblStyle styleId="{6194C71A-22A0-47F7-BEF9-8D2FB86581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Averag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17c76c17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17c76c17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17c76c17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917c76c17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1d59ecfd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1d59ecfd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1d59ecfd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1d59ecfd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1d59ecfd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1d59ecfd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1d59ecfd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91d59ecfd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1d59ecfd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1d59ecfd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1f01e86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1f01e86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91f01e86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91f01e86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1a1ad3cd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91a1ad3cd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1d59ecfd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91d59ecfd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1a1ad3cd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1a1ad3cd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1a1ad3cd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91a1ad3cd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17c76c17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17c76c17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1a1ad3cd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1a1ad3cd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1a1ad3cd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1a1ad3cd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17c76c1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917c76c1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17c76c1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917c76c1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slide" Target="/ppt/slides/slide19.xml"/><Relationship Id="rId4" Type="http://schemas.openxmlformats.org/officeDocument/2006/relationships/slide" Target="/ppt/slides/slide19.xml"/><Relationship Id="rId5" Type="http://schemas.openxmlformats.org/officeDocument/2006/relationships/slide" Target="/ppt/slides/slide19.xml"/><Relationship Id="rId6" Type="http://schemas.openxmlformats.org/officeDocument/2006/relationships/slide" Target="/ppt/slides/slide1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9.xml"/><Relationship Id="rId3" Type="http://schemas.openxmlformats.org/officeDocument/2006/relationships/slide" Target="/ppt/slides/slide19.xml"/><Relationship Id="rId4" Type="http://schemas.openxmlformats.org/officeDocument/2006/relationships/slide" Target="/ppt/slides/slide19.xml"/><Relationship Id="rId5" Type="http://schemas.openxmlformats.org/officeDocument/2006/relationships/slide" Target="/ppt/slides/slide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9.xml"/><Relationship Id="rId3" Type="http://schemas.openxmlformats.org/officeDocument/2006/relationships/slide" Target="/ppt/slides/slide19.xml"/><Relationship Id="rId4" Type="http://schemas.openxmlformats.org/officeDocument/2006/relationships/slide" Target="/ppt/slides/slide19.xml"/><Relationship Id="rId5" Type="http://schemas.openxmlformats.org/officeDocument/2006/relationships/slide" Target="/ppt/slides/slide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vaadin/hilla"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slide" Target="/ppt/slides/slide38.xml"/><Relationship Id="rId10" Type="http://schemas.openxmlformats.org/officeDocument/2006/relationships/slide" Target="/ppt/slides/slide37.xml"/><Relationship Id="rId13" Type="http://schemas.openxmlformats.org/officeDocument/2006/relationships/slide" Target="/ppt/slides/slide22.xml"/><Relationship Id="rId12" Type="http://schemas.openxmlformats.org/officeDocument/2006/relationships/slide" Target="/ppt/slides/slide21.xml"/><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slide" Target="/ppt/slides/slide29.xml"/><Relationship Id="rId4" Type="http://schemas.openxmlformats.org/officeDocument/2006/relationships/slide" Target="/ppt/slides/slide30.xml"/><Relationship Id="rId9" Type="http://schemas.openxmlformats.org/officeDocument/2006/relationships/slide" Target="/ppt/slides/slide35.xml"/><Relationship Id="rId15" Type="http://schemas.openxmlformats.org/officeDocument/2006/relationships/slide" Target="/ppt/slides/slide24.xml"/><Relationship Id="rId14" Type="http://schemas.openxmlformats.org/officeDocument/2006/relationships/slide" Target="/ppt/slides/slide23.xml"/><Relationship Id="rId17" Type="http://schemas.openxmlformats.org/officeDocument/2006/relationships/slide" Target="/ppt/slides/slide28.xml"/><Relationship Id="rId16" Type="http://schemas.openxmlformats.org/officeDocument/2006/relationships/slide" Target="/ppt/slides/slide27.xml"/><Relationship Id="rId5" Type="http://schemas.openxmlformats.org/officeDocument/2006/relationships/slide" Target="/ppt/slides/slide31.xml"/><Relationship Id="rId6" Type="http://schemas.openxmlformats.org/officeDocument/2006/relationships/slide" Target="/ppt/slides/slide32.xml"/><Relationship Id="rId7" Type="http://schemas.openxmlformats.org/officeDocument/2006/relationships/slide" Target="/ppt/slides/slide33.xml"/><Relationship Id="rId8" Type="http://schemas.openxmlformats.org/officeDocument/2006/relationships/slide" Target="/ppt/slides/slide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7.jpg"/><Relationship Id="rId5"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3621000" y="1578400"/>
            <a:ext cx="34221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Vaadin</a:t>
            </a:r>
            <a:endParaRPr/>
          </a:p>
        </p:txBody>
      </p:sp>
      <p:sp>
        <p:nvSpPr>
          <p:cNvPr id="195" name="Google Shape;195;p17"/>
          <p:cNvSpPr txBox="1"/>
          <p:nvPr>
            <p:ph idx="1" type="subTitle"/>
          </p:nvPr>
        </p:nvSpPr>
        <p:spPr>
          <a:xfrm>
            <a:off x="3940950" y="3924925"/>
            <a:ext cx="3691200" cy="506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Marius Wörfel</a:t>
            </a:r>
            <a:endParaRPr/>
          </a:p>
        </p:txBody>
      </p:sp>
      <p:sp>
        <p:nvSpPr>
          <p:cNvPr id="196" name="Google Shape;196;p17"/>
          <p:cNvSpPr txBox="1"/>
          <p:nvPr/>
        </p:nvSpPr>
        <p:spPr>
          <a:xfrm>
            <a:off x="3562875" y="2339325"/>
            <a:ext cx="1914900" cy="9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solidFill>
                  <a:schemeClr val="lt1"/>
                </a:solidFill>
                <a:latin typeface="Lato"/>
                <a:ea typeface="Lato"/>
                <a:cs typeface="Lato"/>
                <a:sym typeface="Lato"/>
              </a:rPr>
              <a:t>Java Web App Development </a:t>
            </a:r>
            <a:endParaRPr>
              <a:solidFill>
                <a:schemeClr val="lt1"/>
              </a:solidFill>
              <a:latin typeface="Lato"/>
              <a:ea typeface="Lato"/>
              <a:cs typeface="Lato"/>
              <a:sym typeface="Lato"/>
            </a:endParaRPr>
          </a:p>
          <a:p>
            <a:pPr indent="0" lvl="0" marL="0" rtl="0" algn="ctr">
              <a:spcBef>
                <a:spcPts val="0"/>
              </a:spcBef>
              <a:spcAft>
                <a:spcPts val="0"/>
              </a:spcAft>
              <a:buNone/>
            </a:pPr>
            <a:r>
              <a:rPr lang="de">
                <a:solidFill>
                  <a:schemeClr val="lt1"/>
                </a:solidFill>
                <a:latin typeface="Lato"/>
                <a:ea typeface="Lato"/>
                <a:cs typeface="Lato"/>
                <a:sym typeface="Lato"/>
              </a:rPr>
              <a:t>Framework</a:t>
            </a:r>
            <a:endParaRPr>
              <a:solidFill>
                <a:schemeClr val="lt1"/>
              </a:solidFill>
              <a:latin typeface="Lato"/>
              <a:ea typeface="Lato"/>
              <a:cs typeface="Lato"/>
              <a:sym typeface="Lato"/>
            </a:endParaRPr>
          </a:p>
        </p:txBody>
      </p:sp>
      <p:pic>
        <p:nvPicPr>
          <p:cNvPr id="197" name="Google Shape;197;p17"/>
          <p:cNvPicPr preferRelativeResize="0"/>
          <p:nvPr/>
        </p:nvPicPr>
        <p:blipFill>
          <a:blip r:embed="rId3">
            <a:alphaModFix/>
          </a:blip>
          <a:stretch>
            <a:fillRect/>
          </a:stretch>
        </p:blipFill>
        <p:spPr>
          <a:xfrm>
            <a:off x="6323600" y="1578400"/>
            <a:ext cx="1966374" cy="1966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Visualisierung und Interaktionen - Charts</a:t>
            </a:r>
            <a:endParaRPr/>
          </a:p>
        </p:txBody>
      </p:sp>
      <p:pic>
        <p:nvPicPr>
          <p:cNvPr id="258" name="Google Shape;258;p26"/>
          <p:cNvPicPr preferRelativeResize="0"/>
          <p:nvPr/>
        </p:nvPicPr>
        <p:blipFill>
          <a:blip r:embed="rId3">
            <a:alphaModFix/>
          </a:blip>
          <a:stretch>
            <a:fillRect/>
          </a:stretch>
        </p:blipFill>
        <p:spPr>
          <a:xfrm>
            <a:off x="2502713" y="1169650"/>
            <a:ext cx="4138584" cy="3530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Layouts</a:t>
            </a:r>
            <a:endParaRPr/>
          </a:p>
        </p:txBody>
      </p:sp>
      <p:sp>
        <p:nvSpPr>
          <p:cNvPr id="264" name="Google Shape;264;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Vertical Layout</a:t>
            </a:r>
            <a:endParaRPr/>
          </a:p>
          <a:p>
            <a:pPr indent="-311150" lvl="0" marL="457200" rtl="0" algn="l">
              <a:spcBef>
                <a:spcPts val="0"/>
              </a:spcBef>
              <a:spcAft>
                <a:spcPts val="0"/>
              </a:spcAft>
              <a:buSzPts val="1300"/>
              <a:buChar char="-"/>
            </a:pPr>
            <a:r>
              <a:rPr lang="de"/>
              <a:t>Horizontal Layout</a:t>
            </a:r>
            <a:endParaRPr/>
          </a:p>
          <a:p>
            <a:pPr indent="-311150" lvl="0" marL="457200" rtl="0" algn="l">
              <a:spcBef>
                <a:spcPts val="0"/>
              </a:spcBef>
              <a:spcAft>
                <a:spcPts val="0"/>
              </a:spcAft>
              <a:buSzPts val="1300"/>
              <a:buChar char="-"/>
            </a:pPr>
            <a:r>
              <a:rPr lang="de"/>
              <a:t>Form Layout</a:t>
            </a:r>
            <a:endParaRPr/>
          </a:p>
          <a:p>
            <a:pPr indent="-311150" lvl="0" marL="457200" rtl="0" algn="l">
              <a:spcBef>
                <a:spcPts val="0"/>
              </a:spcBef>
              <a:spcAft>
                <a:spcPts val="0"/>
              </a:spcAft>
              <a:buSzPts val="1300"/>
              <a:buChar char="-"/>
            </a:pPr>
            <a:r>
              <a:rPr lang="de"/>
              <a:t>Login</a:t>
            </a:r>
            <a:endParaRPr/>
          </a:p>
        </p:txBody>
      </p:sp>
      <p:pic>
        <p:nvPicPr>
          <p:cNvPr id="265" name="Google Shape;265;p27"/>
          <p:cNvPicPr preferRelativeResize="0"/>
          <p:nvPr/>
        </p:nvPicPr>
        <p:blipFill>
          <a:blip r:embed="rId3">
            <a:alphaModFix/>
          </a:blip>
          <a:stretch>
            <a:fillRect/>
          </a:stretch>
        </p:blipFill>
        <p:spPr>
          <a:xfrm>
            <a:off x="6400324" y="1610787"/>
            <a:ext cx="2499075" cy="1921925"/>
          </a:xfrm>
          <a:prstGeom prst="rect">
            <a:avLst/>
          </a:prstGeom>
          <a:noFill/>
          <a:ln>
            <a:noFill/>
          </a:ln>
        </p:spPr>
      </p:pic>
      <p:pic>
        <p:nvPicPr>
          <p:cNvPr id="266" name="Google Shape;266;p27"/>
          <p:cNvPicPr preferRelativeResize="0"/>
          <p:nvPr/>
        </p:nvPicPr>
        <p:blipFill>
          <a:blip r:embed="rId4">
            <a:alphaModFix/>
          </a:blip>
          <a:stretch>
            <a:fillRect/>
          </a:stretch>
        </p:blipFill>
        <p:spPr>
          <a:xfrm>
            <a:off x="3779181" y="1235900"/>
            <a:ext cx="2075551" cy="26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Kits</a:t>
            </a:r>
            <a:endParaRPr/>
          </a:p>
        </p:txBody>
      </p:sp>
      <p:sp>
        <p:nvSpPr>
          <p:cNvPr id="272" name="Google Shape;272;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Nicht kostenlos</a:t>
            </a:r>
            <a:endParaRPr/>
          </a:p>
          <a:p>
            <a:pPr indent="-311150" lvl="0" marL="457200" rtl="0" algn="l">
              <a:spcBef>
                <a:spcPts val="0"/>
              </a:spcBef>
              <a:spcAft>
                <a:spcPts val="0"/>
              </a:spcAft>
              <a:buSzPts val="1300"/>
              <a:buChar char="-"/>
            </a:pPr>
            <a:r>
              <a:rPr lang="de"/>
              <a:t>Integrationen zu anderen Apps</a:t>
            </a:r>
            <a:endParaRPr/>
          </a:p>
          <a:p>
            <a:pPr indent="-311150" lvl="0" marL="457200" rtl="0" algn="l">
              <a:spcBef>
                <a:spcPts val="0"/>
              </a:spcBef>
              <a:spcAft>
                <a:spcPts val="0"/>
              </a:spcAft>
              <a:buSzPts val="1300"/>
              <a:buChar char="-"/>
            </a:pPr>
            <a:r>
              <a:rPr lang="de"/>
              <a:t>SSO Kit</a:t>
            </a:r>
            <a:endParaRPr/>
          </a:p>
          <a:p>
            <a:pPr indent="-298450" lvl="1" marL="914400" rtl="0" algn="l">
              <a:spcBef>
                <a:spcPts val="0"/>
              </a:spcBef>
              <a:spcAft>
                <a:spcPts val="0"/>
              </a:spcAft>
              <a:buSzPts val="1100"/>
              <a:buChar char="-"/>
            </a:pPr>
            <a:r>
              <a:rPr lang="de"/>
              <a:t>Keycloak</a:t>
            </a:r>
            <a:endParaRPr/>
          </a:p>
          <a:p>
            <a:pPr indent="-311150" lvl="0" marL="457200" rtl="0" algn="l">
              <a:spcBef>
                <a:spcPts val="0"/>
              </a:spcBef>
              <a:spcAft>
                <a:spcPts val="0"/>
              </a:spcAft>
              <a:buSzPts val="1300"/>
              <a:buChar char="-"/>
            </a:pPr>
            <a:r>
              <a:rPr lang="de"/>
              <a:t>Observability Kit</a:t>
            </a:r>
            <a:endParaRPr/>
          </a:p>
          <a:p>
            <a:pPr indent="-298450" lvl="1" marL="914400" rtl="0" algn="l">
              <a:spcBef>
                <a:spcPts val="0"/>
              </a:spcBef>
              <a:spcAft>
                <a:spcPts val="0"/>
              </a:spcAft>
              <a:buSzPts val="1100"/>
              <a:buChar char="-"/>
            </a:pPr>
            <a:r>
              <a:rPr lang="de"/>
              <a:t>Grafana</a:t>
            </a:r>
            <a:endParaRPr/>
          </a:p>
          <a:p>
            <a:pPr indent="-298450" lvl="1" marL="914400" rtl="0" algn="l">
              <a:spcBef>
                <a:spcPts val="0"/>
              </a:spcBef>
              <a:spcAft>
                <a:spcPts val="0"/>
              </a:spcAft>
              <a:buSzPts val="1100"/>
              <a:buChar char="-"/>
            </a:pPr>
            <a:r>
              <a:rPr lang="de"/>
              <a:t>Promotheus</a:t>
            </a:r>
            <a:endParaRPr/>
          </a:p>
          <a:p>
            <a:pPr indent="-311150" lvl="0" marL="457200" rtl="0" algn="l">
              <a:spcBef>
                <a:spcPts val="0"/>
              </a:spcBef>
              <a:spcAft>
                <a:spcPts val="0"/>
              </a:spcAft>
              <a:buSzPts val="1300"/>
              <a:buChar char="-"/>
            </a:pPr>
            <a:r>
              <a:rPr lang="de"/>
              <a:t>Swing Kit</a:t>
            </a:r>
            <a:endParaRPr/>
          </a:p>
          <a:p>
            <a:pPr indent="-311150" lvl="0" marL="457200" rtl="0" algn="l">
              <a:spcBef>
                <a:spcPts val="0"/>
              </a:spcBef>
              <a:spcAft>
                <a:spcPts val="0"/>
              </a:spcAft>
              <a:buSzPts val="1300"/>
              <a:buChar char="-"/>
            </a:pPr>
            <a:r>
              <a:rPr lang="de"/>
              <a:t>Kubernetes Kit</a:t>
            </a:r>
            <a:endParaRPr/>
          </a:p>
          <a:p>
            <a:pPr indent="-311150" lvl="0" marL="457200" rtl="0" algn="l">
              <a:spcBef>
                <a:spcPts val="0"/>
              </a:spcBef>
              <a:spcAft>
                <a:spcPts val="0"/>
              </a:spcAft>
              <a:buSzPts val="1300"/>
              <a:buChar char="-"/>
            </a:pPr>
            <a:r>
              <a:rPr lang="de"/>
              <a:t>Azure Cloud Kit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Designer</a:t>
            </a:r>
            <a:endParaRPr/>
          </a:p>
        </p:txBody>
      </p:sp>
      <p:pic>
        <p:nvPicPr>
          <p:cNvPr id="278" name="Google Shape;278;p29"/>
          <p:cNvPicPr preferRelativeResize="0"/>
          <p:nvPr/>
        </p:nvPicPr>
        <p:blipFill>
          <a:blip r:embed="rId3">
            <a:alphaModFix/>
          </a:blip>
          <a:stretch>
            <a:fillRect/>
          </a:stretch>
        </p:blipFill>
        <p:spPr>
          <a:xfrm>
            <a:off x="1465250" y="1206000"/>
            <a:ext cx="6213507" cy="353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TestBench</a:t>
            </a:r>
            <a:endParaRPr/>
          </a:p>
        </p:txBody>
      </p:sp>
      <p:sp>
        <p:nvSpPr>
          <p:cNvPr id="284" name="Google Shape;284;p30"/>
          <p:cNvSpPr txBox="1"/>
          <p:nvPr>
            <p:ph idx="1" type="body"/>
          </p:nvPr>
        </p:nvSpPr>
        <p:spPr>
          <a:xfrm>
            <a:off x="185150" y="1654150"/>
            <a:ext cx="28923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Analyse der Pixel </a:t>
            </a:r>
            <a:endParaRPr/>
          </a:p>
          <a:p>
            <a:pPr indent="-311150" lvl="0" marL="457200" rtl="0" algn="l">
              <a:spcBef>
                <a:spcPts val="0"/>
              </a:spcBef>
              <a:spcAft>
                <a:spcPts val="0"/>
              </a:spcAft>
              <a:buSzPts val="1300"/>
              <a:buChar char="-"/>
            </a:pPr>
            <a:r>
              <a:rPr lang="de"/>
              <a:t>CSS Styling Anpassung</a:t>
            </a:r>
            <a:endParaRPr/>
          </a:p>
          <a:p>
            <a:pPr indent="-311150" lvl="0" marL="457200" rtl="0" algn="l">
              <a:spcBef>
                <a:spcPts val="0"/>
              </a:spcBef>
              <a:spcAft>
                <a:spcPts val="0"/>
              </a:spcAft>
              <a:buSzPts val="1300"/>
              <a:buChar char="-"/>
            </a:pPr>
            <a:r>
              <a:rPr lang="de"/>
              <a:t>Auf mehreren Browsern gleichzeitig</a:t>
            </a:r>
            <a:endParaRPr/>
          </a:p>
          <a:p>
            <a:pPr indent="-311150" lvl="0" marL="457200" rtl="0" algn="l">
              <a:spcBef>
                <a:spcPts val="0"/>
              </a:spcBef>
              <a:spcAft>
                <a:spcPts val="0"/>
              </a:spcAft>
              <a:buSzPts val="1300"/>
              <a:buChar char="-"/>
            </a:pPr>
            <a:r>
              <a:rPr lang="de"/>
              <a:t>Selenium Unterstützung</a:t>
            </a:r>
            <a:endParaRPr/>
          </a:p>
        </p:txBody>
      </p:sp>
      <p:pic>
        <p:nvPicPr>
          <p:cNvPr id="285" name="Google Shape;285;p30"/>
          <p:cNvPicPr preferRelativeResize="0"/>
          <p:nvPr/>
        </p:nvPicPr>
        <p:blipFill>
          <a:blip r:embed="rId3">
            <a:alphaModFix/>
          </a:blip>
          <a:stretch>
            <a:fillRect/>
          </a:stretch>
        </p:blipFill>
        <p:spPr>
          <a:xfrm>
            <a:off x="3624327" y="1266563"/>
            <a:ext cx="4890449" cy="261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Hilla</a:t>
            </a:r>
            <a:endParaRPr/>
          </a:p>
        </p:txBody>
      </p:sp>
      <p:sp>
        <p:nvSpPr>
          <p:cNvPr id="291" name="Google Shape;291;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Teil von Vaadin</a:t>
            </a:r>
            <a:endParaRPr/>
          </a:p>
          <a:p>
            <a:pPr indent="-311150" lvl="0" marL="457200" rtl="0" algn="l">
              <a:spcBef>
                <a:spcPts val="0"/>
              </a:spcBef>
              <a:spcAft>
                <a:spcPts val="0"/>
              </a:spcAft>
              <a:buSzPts val="1300"/>
              <a:buChar char="-"/>
            </a:pPr>
            <a:r>
              <a:rPr lang="de"/>
              <a:t>Apache-2.0 Lizenz</a:t>
            </a:r>
            <a:endParaRPr/>
          </a:p>
          <a:p>
            <a:pPr indent="-311150" lvl="0" marL="457200" rtl="0" algn="l">
              <a:spcBef>
                <a:spcPts val="0"/>
              </a:spcBef>
              <a:spcAft>
                <a:spcPts val="0"/>
              </a:spcAft>
              <a:buSzPts val="1300"/>
              <a:buChar char="-"/>
            </a:pPr>
            <a:r>
              <a:rPr lang="de" u="sng">
                <a:solidFill>
                  <a:schemeClr val="hlink"/>
                </a:solidFill>
                <a:hlinkClick r:id="rId3"/>
              </a:rPr>
              <a:t>https://github.com/vaadin/hilla</a:t>
            </a:r>
            <a:endParaRPr/>
          </a:p>
          <a:p>
            <a:pPr indent="-311150" lvl="0" marL="457200" rtl="0" algn="l">
              <a:spcBef>
                <a:spcPts val="0"/>
              </a:spcBef>
              <a:spcAft>
                <a:spcPts val="0"/>
              </a:spcAft>
              <a:buSzPts val="1300"/>
              <a:buChar char="-"/>
            </a:pPr>
            <a:r>
              <a:rPr lang="de"/>
              <a:t>Verbindet Spring Boot mit React</a:t>
            </a:r>
            <a:endParaRPr/>
          </a:p>
          <a:p>
            <a:pPr indent="-311150" lvl="0" marL="457200" rtl="0" algn="l">
              <a:spcBef>
                <a:spcPts val="0"/>
              </a:spcBef>
              <a:spcAft>
                <a:spcPts val="0"/>
              </a:spcAft>
              <a:buSzPts val="1300"/>
              <a:buChar char="-"/>
            </a:pPr>
            <a:r>
              <a:rPr lang="de"/>
              <a:t>Java Services direkt aufrufbar</a:t>
            </a:r>
            <a:endParaRPr/>
          </a:p>
          <a:p>
            <a:pPr indent="-311150" lvl="0" marL="457200" rtl="0" algn="l">
              <a:spcBef>
                <a:spcPts val="0"/>
              </a:spcBef>
              <a:spcAft>
                <a:spcPts val="0"/>
              </a:spcAft>
              <a:buSzPts val="1300"/>
              <a:buChar char="-"/>
            </a:pPr>
            <a:r>
              <a:rPr lang="de"/>
              <a:t>End-to-End Typsicherheit in IDE</a:t>
            </a:r>
            <a:endParaRPr/>
          </a:p>
        </p:txBody>
      </p:sp>
      <p:pic>
        <p:nvPicPr>
          <p:cNvPr id="292" name="Google Shape;292;p31"/>
          <p:cNvPicPr preferRelativeResize="0"/>
          <p:nvPr/>
        </p:nvPicPr>
        <p:blipFill>
          <a:blip r:embed="rId4">
            <a:alphaModFix/>
          </a:blip>
          <a:stretch>
            <a:fillRect/>
          </a:stretch>
        </p:blipFill>
        <p:spPr>
          <a:xfrm>
            <a:off x="5075849" y="1036512"/>
            <a:ext cx="3309800" cy="3070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Hilla - Code Beispiel</a:t>
            </a:r>
            <a:endParaRPr/>
          </a:p>
        </p:txBody>
      </p:sp>
      <p:pic>
        <p:nvPicPr>
          <p:cNvPr id="298" name="Google Shape;298;p32"/>
          <p:cNvPicPr preferRelativeResize="0"/>
          <p:nvPr/>
        </p:nvPicPr>
        <p:blipFill>
          <a:blip r:embed="rId3">
            <a:alphaModFix/>
          </a:blip>
          <a:stretch>
            <a:fillRect/>
          </a:stretch>
        </p:blipFill>
        <p:spPr>
          <a:xfrm>
            <a:off x="377213" y="1933250"/>
            <a:ext cx="4276725" cy="1943100"/>
          </a:xfrm>
          <a:prstGeom prst="rect">
            <a:avLst/>
          </a:prstGeom>
          <a:noFill/>
          <a:ln>
            <a:noFill/>
          </a:ln>
        </p:spPr>
      </p:pic>
      <p:pic>
        <p:nvPicPr>
          <p:cNvPr id="299" name="Google Shape;299;p32"/>
          <p:cNvPicPr preferRelativeResize="0"/>
          <p:nvPr/>
        </p:nvPicPr>
        <p:blipFill>
          <a:blip r:embed="rId4">
            <a:alphaModFix/>
          </a:blip>
          <a:stretch>
            <a:fillRect/>
          </a:stretch>
        </p:blipFill>
        <p:spPr>
          <a:xfrm>
            <a:off x="4732438" y="1701788"/>
            <a:ext cx="4185262" cy="24060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Vorteile - Nachteile</a:t>
            </a:r>
            <a:endParaRPr/>
          </a:p>
        </p:txBody>
      </p:sp>
      <p:graphicFrame>
        <p:nvGraphicFramePr>
          <p:cNvPr id="305" name="Google Shape;305;p33"/>
          <p:cNvGraphicFramePr/>
          <p:nvPr/>
        </p:nvGraphicFramePr>
        <p:xfrm>
          <a:off x="1162925" y="1488475"/>
          <a:ext cx="3000000" cy="3000000"/>
        </p:xfrm>
        <a:graphic>
          <a:graphicData uri="http://schemas.openxmlformats.org/drawingml/2006/table">
            <a:tbl>
              <a:tblPr>
                <a:noFill/>
                <a:tableStyleId>{6194C71A-22A0-47F7-BEF9-8D2FB8658103}</a:tableStyleId>
              </a:tblPr>
              <a:tblGrid>
                <a:gridCol w="3654025"/>
                <a:gridCol w="3654025"/>
              </a:tblGrid>
              <a:tr h="452150">
                <a:tc>
                  <a:txBody>
                    <a:bodyPr/>
                    <a:lstStyle/>
                    <a:p>
                      <a:pPr indent="0" lvl="0" marL="0" rtl="0" algn="ctr">
                        <a:spcBef>
                          <a:spcPts val="0"/>
                        </a:spcBef>
                        <a:spcAft>
                          <a:spcPts val="0"/>
                        </a:spcAft>
                        <a:buNone/>
                      </a:pPr>
                      <a:r>
                        <a:rPr b="1" lang="de">
                          <a:solidFill>
                            <a:schemeClr val="lt1"/>
                          </a:solidFill>
                        </a:rPr>
                        <a:t>Vorteile</a:t>
                      </a:r>
                      <a:endParaRPr b="1">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de">
                          <a:solidFill>
                            <a:schemeClr val="lt1"/>
                          </a:solidFill>
                        </a:rPr>
                        <a:t>Nachteile</a:t>
                      </a:r>
                      <a:endParaRPr b="1">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52150">
                <a:tc>
                  <a:txBody>
                    <a:bodyPr/>
                    <a:lstStyle/>
                    <a:p>
                      <a:pPr indent="0" lvl="0" marL="0" rtl="0" algn="ctr">
                        <a:spcBef>
                          <a:spcPts val="0"/>
                        </a:spcBef>
                        <a:spcAft>
                          <a:spcPts val="0"/>
                        </a:spcAft>
                        <a:buNone/>
                      </a:pPr>
                      <a:r>
                        <a:rPr lang="de">
                          <a:solidFill>
                            <a:schemeClr val="lt1"/>
                          </a:solidFill>
                        </a:rPr>
                        <a:t>Responsive</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lt1"/>
                          </a:solidFill>
                        </a:rPr>
                        <a:t>In großen Skale unhandlicher</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2150">
                <a:tc>
                  <a:txBody>
                    <a:bodyPr/>
                    <a:lstStyle/>
                    <a:p>
                      <a:pPr indent="0" lvl="0" marL="0" rtl="0" algn="ctr">
                        <a:spcBef>
                          <a:spcPts val="0"/>
                        </a:spcBef>
                        <a:spcAft>
                          <a:spcPts val="0"/>
                        </a:spcAft>
                        <a:buNone/>
                      </a:pPr>
                      <a:r>
                        <a:rPr lang="de">
                          <a:solidFill>
                            <a:schemeClr val="lt1"/>
                          </a:solidFill>
                        </a:rPr>
                        <a:t>Nur eine Programmiersprache</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lt1"/>
                          </a:solidFill>
                        </a:rPr>
                        <a:t>Viele Features </a:t>
                      </a:r>
                      <a:r>
                        <a:rPr lang="de">
                          <a:solidFill>
                            <a:schemeClr val="lt1"/>
                          </a:solidFill>
                        </a:rPr>
                        <a:t>kosten Geld</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2150">
                <a:tc>
                  <a:txBody>
                    <a:bodyPr/>
                    <a:lstStyle/>
                    <a:p>
                      <a:pPr indent="0" lvl="0" marL="0" rtl="0" algn="ctr">
                        <a:spcBef>
                          <a:spcPts val="0"/>
                        </a:spcBef>
                        <a:spcAft>
                          <a:spcPts val="0"/>
                        </a:spcAft>
                        <a:buNone/>
                      </a:pPr>
                      <a:r>
                        <a:rPr lang="de">
                          <a:solidFill>
                            <a:schemeClr val="lt1"/>
                          </a:solidFill>
                        </a:rPr>
                        <a:t>Vereinfacht vieles</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de">
                          <a:solidFill>
                            <a:schemeClr val="lt1"/>
                          </a:solidFill>
                        </a:rPr>
                        <a:t>Eigene Komponenten</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2150">
                <a:tc>
                  <a:txBody>
                    <a:bodyPr/>
                    <a:lstStyle/>
                    <a:p>
                      <a:pPr indent="0" lvl="0" marL="0" rtl="0" algn="ctr">
                        <a:spcBef>
                          <a:spcPts val="0"/>
                        </a:spcBef>
                        <a:spcAft>
                          <a:spcPts val="0"/>
                        </a:spcAft>
                        <a:buNone/>
                      </a:pPr>
                      <a:r>
                        <a:rPr lang="de">
                          <a:solidFill>
                            <a:schemeClr val="lt1"/>
                          </a:solidFill>
                        </a:rPr>
                        <a:t>Bietet viele Erweiterungen</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2150">
                <a:tc>
                  <a:txBody>
                    <a:bodyPr/>
                    <a:lstStyle/>
                    <a:p>
                      <a:pPr indent="0" lvl="0" marL="0" rtl="0" algn="ctr">
                        <a:spcBef>
                          <a:spcPts val="0"/>
                        </a:spcBef>
                        <a:spcAft>
                          <a:spcPts val="0"/>
                        </a:spcAft>
                        <a:buNone/>
                      </a:pPr>
                      <a:r>
                        <a:rPr lang="de">
                          <a:solidFill>
                            <a:schemeClr val="lt1"/>
                          </a:solidFill>
                        </a:rPr>
                        <a:t>Viele vordefinierte Komponenten</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2150">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Projektaufbau</a:t>
            </a:r>
            <a:endParaRPr/>
          </a:p>
        </p:txBody>
      </p:sp>
      <p:sp>
        <p:nvSpPr>
          <p:cNvPr id="311" name="Google Shape;311;p34"/>
          <p:cNvSpPr txBox="1"/>
          <p:nvPr/>
        </p:nvSpPr>
        <p:spPr>
          <a:xfrm>
            <a:off x="2631750" y="1060700"/>
            <a:ext cx="38805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solidFill>
                  <a:schemeClr val="lt1"/>
                </a:solidFill>
              </a:rPr>
              <a:t>.</a:t>
            </a:r>
            <a:endParaRPr>
              <a:solidFill>
                <a:schemeClr val="lt1"/>
              </a:solidFill>
            </a:endParaRPr>
          </a:p>
          <a:p>
            <a:pPr indent="0" lvl="0" marL="0" rtl="0" algn="l">
              <a:spcBef>
                <a:spcPts val="0"/>
              </a:spcBef>
              <a:spcAft>
                <a:spcPts val="0"/>
              </a:spcAft>
              <a:buNone/>
            </a:pPr>
            <a:r>
              <a:rPr lang="de">
                <a:solidFill>
                  <a:schemeClr val="lt1"/>
                </a:solidFill>
              </a:rPr>
              <a:t>├── frontend/</a:t>
            </a:r>
            <a:endParaRPr>
              <a:solidFill>
                <a:schemeClr val="lt1"/>
              </a:solidFill>
            </a:endParaRPr>
          </a:p>
          <a:p>
            <a:pPr indent="0" lvl="0" marL="0" rtl="0" algn="l">
              <a:spcBef>
                <a:spcPts val="0"/>
              </a:spcBef>
              <a:spcAft>
                <a:spcPts val="0"/>
              </a:spcAft>
              <a:buNone/>
            </a:pPr>
            <a:r>
              <a:rPr lang="de">
                <a:solidFill>
                  <a:schemeClr val="lt1"/>
                </a:solidFill>
              </a:rPr>
              <a:t>│   ├── themes/&lt;APPNAME&gt;/</a:t>
            </a:r>
            <a:endParaRPr>
              <a:solidFill>
                <a:schemeClr val="lt1"/>
              </a:solidFill>
            </a:endParaRPr>
          </a:p>
          <a:p>
            <a:pPr indent="0" lvl="0" marL="0" rtl="0" algn="l">
              <a:spcBef>
                <a:spcPts val="0"/>
              </a:spcBef>
              <a:spcAft>
                <a:spcPts val="0"/>
              </a:spcAft>
              <a:buNone/>
            </a:pPr>
            <a:r>
              <a:rPr lang="de">
                <a:solidFill>
                  <a:schemeClr val="lt1"/>
                </a:solidFill>
              </a:rPr>
              <a:t>│   │   ├── styles.css</a:t>
            </a:r>
            <a:endParaRPr>
              <a:solidFill>
                <a:schemeClr val="lt1"/>
              </a:solidFill>
            </a:endParaRPr>
          </a:p>
          <a:p>
            <a:pPr indent="0" lvl="0" marL="0" rtl="0" algn="l">
              <a:spcBef>
                <a:spcPts val="0"/>
              </a:spcBef>
              <a:spcAft>
                <a:spcPts val="0"/>
              </a:spcAft>
              <a:buNone/>
            </a:pPr>
            <a:r>
              <a:rPr lang="de">
                <a:solidFill>
                  <a:schemeClr val="lt1"/>
                </a:solidFill>
              </a:rPr>
              <a:t>│   │   └── theme.json</a:t>
            </a:r>
            <a:endParaRPr>
              <a:solidFill>
                <a:schemeClr val="lt1"/>
              </a:solidFill>
            </a:endParaRPr>
          </a:p>
          <a:p>
            <a:pPr indent="0" lvl="0" marL="0" rtl="0" algn="l">
              <a:spcBef>
                <a:spcPts val="0"/>
              </a:spcBef>
              <a:spcAft>
                <a:spcPts val="0"/>
              </a:spcAft>
              <a:buNone/>
            </a:pPr>
            <a:r>
              <a:rPr lang="de">
                <a:solidFill>
                  <a:schemeClr val="lt1"/>
                </a:solidFill>
              </a:rPr>
              <a:t>│   └── index.html</a:t>
            </a:r>
            <a:endParaRPr>
              <a:solidFill>
                <a:schemeClr val="lt1"/>
              </a:solidFill>
            </a:endParaRPr>
          </a:p>
          <a:p>
            <a:pPr indent="0" lvl="0" marL="0" rtl="0" algn="l">
              <a:spcBef>
                <a:spcPts val="0"/>
              </a:spcBef>
              <a:spcAft>
                <a:spcPts val="0"/>
              </a:spcAft>
              <a:buNone/>
            </a:pPr>
            <a:r>
              <a:rPr lang="de">
                <a:solidFill>
                  <a:schemeClr val="lt1"/>
                </a:solidFill>
              </a:rPr>
              <a:t>├── src/main/</a:t>
            </a:r>
            <a:endParaRPr>
              <a:solidFill>
                <a:schemeClr val="lt1"/>
              </a:solidFill>
            </a:endParaRPr>
          </a:p>
          <a:p>
            <a:pPr indent="0" lvl="0" marL="0" rtl="0" algn="l">
              <a:spcBef>
                <a:spcPts val="0"/>
              </a:spcBef>
              <a:spcAft>
                <a:spcPts val="0"/>
              </a:spcAft>
              <a:buNone/>
            </a:pPr>
            <a:r>
              <a:rPr lang="de">
                <a:solidFill>
                  <a:schemeClr val="lt1"/>
                </a:solidFill>
              </a:rPr>
              <a:t>│   ├── main/</a:t>
            </a:r>
            <a:endParaRPr>
              <a:solidFill>
                <a:schemeClr val="lt1"/>
              </a:solidFill>
            </a:endParaRPr>
          </a:p>
          <a:p>
            <a:pPr indent="0" lvl="0" marL="0" rtl="0" algn="l">
              <a:spcBef>
                <a:spcPts val="0"/>
              </a:spcBef>
              <a:spcAft>
                <a:spcPts val="0"/>
              </a:spcAft>
              <a:buNone/>
            </a:pPr>
            <a:r>
              <a:rPr lang="de">
                <a:solidFill>
                  <a:schemeClr val="lt1"/>
                </a:solidFill>
              </a:rPr>
              <a:t>│   │   └── java/</a:t>
            </a:r>
            <a:endParaRPr>
              <a:solidFill>
                <a:schemeClr val="lt1"/>
              </a:solidFill>
            </a:endParaRPr>
          </a:p>
          <a:p>
            <a:pPr indent="0" lvl="0" marL="0" rtl="0" algn="l">
              <a:spcBef>
                <a:spcPts val="0"/>
              </a:spcBef>
              <a:spcAft>
                <a:spcPts val="0"/>
              </a:spcAft>
              <a:buNone/>
            </a:pPr>
            <a:r>
              <a:rPr lang="de">
                <a:solidFill>
                  <a:schemeClr val="lt1"/>
                </a:solidFill>
              </a:rPr>
              <a:t>│   │       └── dir/</a:t>
            </a:r>
            <a:endParaRPr>
              <a:solidFill>
                <a:schemeClr val="lt1"/>
              </a:solidFill>
            </a:endParaRPr>
          </a:p>
          <a:p>
            <a:pPr indent="0" lvl="0" marL="0" rtl="0" algn="l">
              <a:spcBef>
                <a:spcPts val="0"/>
              </a:spcBef>
              <a:spcAft>
                <a:spcPts val="0"/>
              </a:spcAft>
              <a:buNone/>
            </a:pPr>
            <a:r>
              <a:rPr lang="de">
                <a:solidFill>
                  <a:schemeClr val="lt1"/>
                </a:solidFill>
              </a:rPr>
              <a:t>│   │           ├── Application.java</a:t>
            </a:r>
            <a:endParaRPr>
              <a:solidFill>
                <a:schemeClr val="lt1"/>
              </a:solidFill>
            </a:endParaRPr>
          </a:p>
          <a:p>
            <a:pPr indent="0" lvl="0" marL="0" rtl="0" algn="l">
              <a:spcBef>
                <a:spcPts val="0"/>
              </a:spcBef>
              <a:spcAft>
                <a:spcPts val="0"/>
              </a:spcAft>
              <a:buNone/>
            </a:pPr>
            <a:r>
              <a:rPr lang="de">
                <a:solidFill>
                  <a:schemeClr val="lt1"/>
                </a:solidFill>
              </a:rPr>
              <a:t>│   │           └── views/</a:t>
            </a:r>
            <a:endParaRPr>
              <a:solidFill>
                <a:schemeClr val="lt1"/>
              </a:solidFill>
            </a:endParaRPr>
          </a:p>
          <a:p>
            <a:pPr indent="0" lvl="0" marL="0" rtl="0" algn="l">
              <a:spcBef>
                <a:spcPts val="0"/>
              </a:spcBef>
              <a:spcAft>
                <a:spcPts val="0"/>
              </a:spcAft>
              <a:buNone/>
            </a:pPr>
            <a:r>
              <a:rPr lang="de">
                <a:solidFill>
                  <a:schemeClr val="lt1"/>
                </a:solidFill>
              </a:rPr>
              <a:t>│   │               └── main/</a:t>
            </a:r>
            <a:endParaRPr>
              <a:solidFill>
                <a:schemeClr val="lt1"/>
              </a:solidFill>
            </a:endParaRPr>
          </a:p>
          <a:p>
            <a:pPr indent="0" lvl="0" marL="0" rtl="0" algn="l">
              <a:spcBef>
                <a:spcPts val="0"/>
              </a:spcBef>
              <a:spcAft>
                <a:spcPts val="0"/>
              </a:spcAft>
              <a:buNone/>
            </a:pPr>
            <a:r>
              <a:rPr lang="de">
                <a:solidFill>
                  <a:schemeClr val="lt1"/>
                </a:solidFill>
              </a:rPr>
              <a:t>│   │                   └── Main.View.java</a:t>
            </a:r>
            <a:endParaRPr>
              <a:solidFill>
                <a:schemeClr val="lt1"/>
              </a:solidFill>
            </a:endParaRPr>
          </a:p>
          <a:p>
            <a:pPr indent="0" lvl="0" marL="0" rtl="0" algn="l">
              <a:spcBef>
                <a:spcPts val="0"/>
              </a:spcBef>
              <a:spcAft>
                <a:spcPts val="0"/>
              </a:spcAft>
              <a:buNone/>
            </a:pPr>
            <a:r>
              <a:rPr lang="de">
                <a:solidFill>
                  <a:schemeClr val="lt1"/>
                </a:solidFill>
              </a:rPr>
              <a:t>│   └── resources/</a:t>
            </a:r>
            <a:endParaRPr>
              <a:solidFill>
                <a:schemeClr val="lt1"/>
              </a:solidFill>
            </a:endParaRPr>
          </a:p>
          <a:p>
            <a:pPr indent="0" lvl="0" marL="0" rtl="0" algn="l">
              <a:spcBef>
                <a:spcPts val="0"/>
              </a:spcBef>
              <a:spcAft>
                <a:spcPts val="0"/>
              </a:spcAft>
              <a:buNone/>
            </a:pPr>
            <a:r>
              <a:rPr lang="de">
                <a:solidFill>
                  <a:schemeClr val="lt1"/>
                </a:solidFill>
              </a:rPr>
              <a:t>└── pom.xml</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rgbClr val="FFFFFF"/>
                </a:solidFill>
                <a:latin typeface="Montserrat"/>
                <a:ea typeface="Montserrat"/>
                <a:cs typeface="Montserrat"/>
                <a:sym typeface="Montserrat"/>
              </a:rPr>
              <a:t>Inhaltsverzeichnis</a:t>
            </a:r>
            <a:endParaRPr sz="2400">
              <a:solidFill>
                <a:srgbClr val="FFFFFF"/>
              </a:solidFill>
              <a:latin typeface="Montserrat"/>
              <a:ea typeface="Montserrat"/>
              <a:cs typeface="Montserrat"/>
              <a:sym typeface="Montserrat"/>
            </a:endParaRPr>
          </a:p>
        </p:txBody>
      </p:sp>
      <p:sp>
        <p:nvSpPr>
          <p:cNvPr id="317" name="Google Shape;317;p35"/>
          <p:cNvSpPr txBox="1"/>
          <p:nvPr/>
        </p:nvSpPr>
        <p:spPr>
          <a:xfrm>
            <a:off x="4443275" y="2064600"/>
            <a:ext cx="32754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Jetzt neu: Text hier einfügen</a:t>
            </a:r>
            <a:endParaRPr sz="1800">
              <a:solidFill>
                <a:srgbClr val="FFFFFF"/>
              </a:solidFill>
              <a:latin typeface="Average"/>
              <a:ea typeface="Average"/>
              <a:cs typeface="Average"/>
              <a:sym typeface="Average"/>
            </a:endParaRPr>
          </a:p>
          <a:p>
            <a:pPr indent="0" lvl="0" marL="0" rtl="0" algn="l">
              <a:lnSpc>
                <a:spcPct val="150000"/>
              </a:lnSpc>
              <a:spcBef>
                <a:spcPts val="900"/>
              </a:spcBef>
              <a:spcAft>
                <a:spcPts val="0"/>
              </a:spcAft>
              <a:buNone/>
            </a:pPr>
            <a:r>
              <a:rPr lang="de" sz="700">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Spotlight auf dem Computer</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de" sz="700">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Spotlight auf dem Smartphone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de" sz="700">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Spotlight im Querformat auf dem Smartphone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de" sz="700">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Spotlight auf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de" sz="700">
                <a:solidFill>
                  <a:srgbClr val="FFFFFF"/>
                </a:solidFill>
                <a:uFill>
                  <a:noFill/>
                </a:uFill>
                <a:latin typeface="Montserrat"/>
                <a:ea typeface="Montserrat"/>
                <a:cs typeface="Montserrat"/>
                <a:sym typeface="Montserrat"/>
                <a:hlinkClick action="ppaction://hlinksldjump" r:id="rId8">
                  <a:extLst>
                    <a:ext uri="{A12FA001-AC4F-418D-AE19-62706E023703}">
                      <ahyp:hlinkClr val="tx"/>
                    </a:ext>
                  </a:extLst>
                </a:hlinkClick>
              </a:rPr>
              <a:t>Spotlight auf dem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de" sz="700">
                <a:solidFill>
                  <a:srgbClr val="FFFFFF"/>
                </a:solidFill>
                <a:uFill>
                  <a:noFill/>
                </a:uFill>
                <a:latin typeface="Montserrat"/>
                <a:ea typeface="Montserrat"/>
                <a:cs typeface="Montserrat"/>
                <a:sym typeface="Montserrat"/>
                <a:hlinkClick action="ppaction://hlinksldjump" r:id="rId9">
                  <a:extLst>
                    <a:ext uri="{A12FA001-AC4F-418D-AE19-62706E023703}">
                      <ahyp:hlinkClr val="tx"/>
                    </a:ext>
                  </a:extLst>
                </a:hlinkClick>
              </a:rPr>
              <a:t>Spotlight im Querformat auf dem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de" sz="700">
                <a:solidFill>
                  <a:srgbClr val="FFFFFF"/>
                </a:solidFill>
                <a:uFill>
                  <a:noFill/>
                </a:uFill>
                <a:latin typeface="Montserrat"/>
                <a:ea typeface="Montserrat"/>
                <a:cs typeface="Montserrat"/>
                <a:sym typeface="Montserrat"/>
                <a:hlinkClick action="ppaction://hlinksldjump" r:id="rId10">
                  <a:extLst>
                    <a:ext uri="{A12FA001-AC4F-418D-AE19-62706E023703}">
                      <ahyp:hlinkClr val="tx"/>
                    </a:ext>
                  </a:extLst>
                </a:hlinkClick>
              </a:rPr>
              <a:t>Spotlight auf Wearables</a:t>
            </a:r>
            <a:endParaRPr sz="1800">
              <a:solidFill>
                <a:srgbClr val="FFFFFF"/>
              </a:solidFill>
              <a:latin typeface="Average"/>
              <a:ea typeface="Average"/>
              <a:cs typeface="Average"/>
              <a:sym typeface="Average"/>
            </a:endParaRPr>
          </a:p>
          <a:p>
            <a:pPr indent="0" lvl="0" marL="0" rtl="0" algn="l">
              <a:spcBef>
                <a:spcPts val="1300"/>
              </a:spcBef>
              <a:spcAft>
                <a:spcPts val="0"/>
              </a:spcAft>
              <a:buNone/>
            </a:pPr>
            <a:r>
              <a:rPr lang="de">
                <a:solidFill>
                  <a:srgbClr val="FFFFFF"/>
                </a:solidFill>
                <a:uFill>
                  <a:noFill/>
                </a:uFill>
                <a:latin typeface="Montserrat"/>
                <a:ea typeface="Montserrat"/>
                <a:cs typeface="Montserrat"/>
                <a:sym typeface="Montserrat"/>
                <a:hlinkClick action="ppaction://hlinksldjump" r:id="rId11">
                  <a:extLst>
                    <a:ext uri="{A12FA001-AC4F-418D-AE19-62706E023703}">
                      <ahyp:hlinkClr val="tx"/>
                    </a:ext>
                  </a:extLst>
                </a:hlinkClick>
              </a:rPr>
              <a:t>Projektzeitachse</a:t>
            </a:r>
            <a:endParaRPr sz="1800">
              <a:solidFill>
                <a:srgbClr val="FFFFFF"/>
              </a:solidFill>
              <a:latin typeface="Average"/>
              <a:ea typeface="Average"/>
              <a:cs typeface="Average"/>
              <a:sym typeface="Average"/>
            </a:endParaRPr>
          </a:p>
        </p:txBody>
      </p:sp>
      <p:sp>
        <p:nvSpPr>
          <p:cNvPr id="318" name="Google Shape;318;p35"/>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
                <a:solidFill>
                  <a:srgbClr val="FFFFFF"/>
                </a:solidFill>
                <a:uFill>
                  <a:noFill/>
                </a:uFill>
                <a:latin typeface="Montserrat"/>
                <a:ea typeface="Montserrat"/>
                <a:cs typeface="Montserrat"/>
                <a:sym typeface="Montserrat"/>
                <a:hlinkClick action="ppaction://hlinksldjump" r:id="rId12">
                  <a:extLst>
                    <a:ext uri="{A12FA001-AC4F-418D-AE19-62706E023703}">
                      <ahyp:hlinkClr val="tx"/>
                    </a:ext>
                  </a:extLst>
                </a:hlinkClick>
              </a:rPr>
              <a:t>Übersicht</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de">
                <a:solidFill>
                  <a:srgbClr val="FFFFFF"/>
                </a:solidFill>
                <a:uFill>
                  <a:noFill/>
                </a:uFill>
                <a:latin typeface="Montserrat"/>
                <a:ea typeface="Montserrat"/>
                <a:cs typeface="Montserrat"/>
                <a:sym typeface="Montserrat"/>
                <a:hlinkClick action="ppaction://hlinksldjump" r:id="rId13">
                  <a:extLst>
                    <a:ext uri="{A12FA001-AC4F-418D-AE19-62706E023703}">
                      <ahyp:hlinkClr val="tx"/>
                    </a:ext>
                  </a:extLst>
                </a:hlinkClick>
              </a:rPr>
              <a:t>Informationen zum Problemverständnis</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de">
                <a:solidFill>
                  <a:srgbClr val="FFFFFF"/>
                </a:solidFill>
                <a:uFill>
                  <a:noFill/>
                </a:uFill>
                <a:latin typeface="Montserrat"/>
                <a:ea typeface="Montserrat"/>
                <a:cs typeface="Montserrat"/>
                <a:sym typeface="Montserrat"/>
                <a:hlinkClick action="ppaction://hlinksldjump" r:id="rId14">
                  <a:extLst>
                    <a:ext uri="{A12FA001-AC4F-418D-AE19-62706E023703}">
                      <ahyp:hlinkClr val="tx"/>
                    </a:ext>
                  </a:extLst>
                </a:hlinkClick>
              </a:rPr>
              <a:t>Projektziel</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de">
                <a:solidFill>
                  <a:srgbClr val="FFFFFF"/>
                </a:solidFill>
                <a:uFill>
                  <a:noFill/>
                </a:uFill>
                <a:latin typeface="Montserrat"/>
                <a:ea typeface="Montserrat"/>
                <a:cs typeface="Montserrat"/>
                <a:sym typeface="Montserrat"/>
                <a:hlinkClick action="ppaction://hlinksldjump" r:id="rId15">
                  <a:extLst>
                    <a:ext uri="{A12FA001-AC4F-418D-AE19-62706E023703}">
                      <ahyp:hlinkClr val="tx"/>
                    </a:ext>
                  </a:extLst>
                </a:hlinkClick>
              </a:rPr>
              <a:t>Zielgruppe</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de">
                <a:solidFill>
                  <a:srgbClr val="FFFFFF"/>
                </a:solidFill>
                <a:uFill>
                  <a:noFill/>
                </a:uFill>
                <a:latin typeface="Montserrat"/>
                <a:ea typeface="Montserrat"/>
                <a:cs typeface="Montserrat"/>
                <a:sym typeface="Montserrat"/>
                <a:hlinkClick action="ppaction://hlinksldjump" r:id="rId16">
                  <a:extLst>
                    <a:ext uri="{A12FA001-AC4F-418D-AE19-62706E023703}">
                      <ahyp:hlinkClr val="tx"/>
                    </a:ext>
                  </a:extLst>
                </a:hlinkClick>
              </a:rPr>
              <a:t>Markttrends</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de">
                <a:solidFill>
                  <a:srgbClr val="FFFFFF"/>
                </a:solidFill>
                <a:uFill>
                  <a:noFill/>
                </a:uFill>
                <a:latin typeface="Montserrat"/>
                <a:ea typeface="Montserrat"/>
                <a:cs typeface="Montserrat"/>
                <a:sym typeface="Montserrat"/>
                <a:hlinkClick action="ppaction://hlinksldjump" r:id="rId17">
                  <a:extLst>
                    <a:ext uri="{A12FA001-AC4F-418D-AE19-62706E023703}">
                      <ahyp:hlinkClr val="tx"/>
                    </a:ext>
                  </a:extLst>
                </a:hlinkClick>
              </a:rPr>
              <a:t>Zyklusdiagramm</a:t>
            </a:r>
            <a:endParaRPr sz="1800">
              <a:solidFill>
                <a:srgbClr val="FFFFFF"/>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Inhalt		</a:t>
            </a:r>
            <a:endParaRPr/>
          </a:p>
        </p:txBody>
      </p:sp>
      <p:sp>
        <p:nvSpPr>
          <p:cNvPr id="203" name="Google Shape;203;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Was ist Vadin</a:t>
            </a:r>
            <a:endParaRPr/>
          </a:p>
          <a:p>
            <a:pPr indent="-311150" lvl="0" marL="457200" rtl="0" algn="l">
              <a:spcBef>
                <a:spcPts val="0"/>
              </a:spcBef>
              <a:spcAft>
                <a:spcPts val="0"/>
              </a:spcAft>
              <a:buSzPts val="1300"/>
              <a:buChar char="-"/>
            </a:pPr>
            <a:r>
              <a:rPr lang="de"/>
              <a:t>Funktionen</a:t>
            </a:r>
            <a:endParaRPr/>
          </a:p>
          <a:p>
            <a:pPr indent="-311150" lvl="0" marL="457200" rtl="0" algn="l">
              <a:spcBef>
                <a:spcPts val="0"/>
              </a:spcBef>
              <a:spcAft>
                <a:spcPts val="0"/>
              </a:spcAft>
              <a:buSzPts val="1300"/>
              <a:buChar char="-"/>
            </a:pPr>
            <a:r>
              <a:rPr lang="de"/>
              <a:t>Hilla</a:t>
            </a:r>
            <a:endParaRPr/>
          </a:p>
          <a:p>
            <a:pPr indent="-311150" lvl="0" marL="457200" rtl="0" algn="l">
              <a:spcBef>
                <a:spcPts val="0"/>
              </a:spcBef>
              <a:spcAft>
                <a:spcPts val="0"/>
              </a:spcAft>
              <a:buSzPts val="1300"/>
              <a:buChar char="-"/>
            </a:pPr>
            <a:r>
              <a:rPr lang="de"/>
              <a:t>Vor- und Nachteile</a:t>
            </a:r>
            <a:endParaRPr/>
          </a:p>
          <a:p>
            <a:pPr indent="-311150" lvl="0" marL="457200" rtl="0" algn="l">
              <a:spcBef>
                <a:spcPts val="0"/>
              </a:spcBef>
              <a:spcAft>
                <a:spcPts val="0"/>
              </a:spcAft>
              <a:buSzPts val="1300"/>
              <a:buChar char="-"/>
            </a:pPr>
            <a:r>
              <a:rPr lang="de"/>
              <a:t>Projektaufbau</a:t>
            </a:r>
            <a:endParaRPr/>
          </a:p>
          <a:p>
            <a:pPr indent="-311150" lvl="0" marL="457200" rtl="0" algn="l">
              <a:spcBef>
                <a:spcPts val="0"/>
              </a:spcBef>
              <a:spcAft>
                <a:spcPts val="0"/>
              </a:spcAft>
              <a:buSzPts val="1300"/>
              <a:buChar char="-"/>
            </a:pPr>
            <a:r>
              <a:rPr lang="de"/>
              <a:t>Code Beispiele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Übersicht</a:t>
            </a:r>
            <a:endParaRPr/>
          </a:p>
        </p:txBody>
      </p:sp>
      <p:sp>
        <p:nvSpPr>
          <p:cNvPr id="329" name="Google Shape;329;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Text hier einfügen Text hier einfügen Text hier einfügen Text hier einfügen Text hier einfügen Text hier einfügen Text hier einfügen Text hier einfügen Text hier einfügen Text hier einfügen Text hier einfügen Text hier einfügen Text hier einfügen. </a:t>
            </a:r>
            <a:endParaRPr/>
          </a:p>
          <a:p>
            <a:pPr indent="0" lvl="0" marL="0" rtl="0" algn="l">
              <a:spcBef>
                <a:spcPts val="1200"/>
              </a:spcBef>
              <a:spcAft>
                <a:spcPts val="0"/>
              </a:spcAft>
              <a:buNone/>
            </a:pPr>
            <a:r>
              <a:rPr lang="de"/>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Informationen zum Problemverständnis</a:t>
            </a:r>
            <a:endParaRPr/>
          </a:p>
        </p:txBody>
      </p:sp>
      <p:sp>
        <p:nvSpPr>
          <p:cNvPr id="335" name="Google Shape;335;p38"/>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36" name="Google Shape;336;p38"/>
          <p:cNvSpPr txBox="1"/>
          <p:nvPr>
            <p:ph idx="1" type="body"/>
          </p:nvPr>
        </p:nvSpPr>
        <p:spPr>
          <a:xfrm>
            <a:off x="2030400" y="1743675"/>
            <a:ext cx="5877300" cy="80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de">
                <a:solidFill>
                  <a:srgbClr val="FFFFFF"/>
                </a:solidFill>
              </a:rPr>
              <a:t>Text hier einfügen Text hier einfügen Text hier einfügen Text hier einfügen Text hier einfügen Text hier einfügen Text hier einfügen Text hier einfügen Text hier einfügen Text hier einfügen Text hier einfügen.</a:t>
            </a:r>
            <a:endParaRPr>
              <a:solidFill>
                <a:srgbClr val="FFFFFF"/>
              </a:solidFill>
            </a:endParaRPr>
          </a:p>
        </p:txBody>
      </p:sp>
      <p:sp>
        <p:nvSpPr>
          <p:cNvPr id="337" name="Google Shape;337;p38"/>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38" name="Google Shape;338;p38"/>
          <p:cNvSpPr txBox="1"/>
          <p:nvPr>
            <p:ph idx="1" type="body"/>
          </p:nvPr>
        </p:nvSpPr>
        <p:spPr>
          <a:xfrm>
            <a:off x="2030400" y="2658513"/>
            <a:ext cx="5877300" cy="80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solidFill>
                  <a:srgbClr val="FFFFFF"/>
                </a:solidFill>
              </a:rPr>
              <a:t>Text hier einfügen Text hier einfügen Text hier einfügen Text hier einfügen Text hier einfügen Text hier einfügen Text hier einfügen Text hier einfügen.</a:t>
            </a:r>
            <a:endParaRPr>
              <a:solidFill>
                <a:srgbClr val="FFFFFF"/>
              </a:solidFill>
            </a:endParaRPr>
          </a:p>
        </p:txBody>
      </p:sp>
      <p:sp>
        <p:nvSpPr>
          <p:cNvPr id="339" name="Google Shape;339;p38"/>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rgbClr val="FFFFFF"/>
                </a:solidFill>
                <a:latin typeface="Montserrat"/>
                <a:ea typeface="Montserrat"/>
                <a:cs typeface="Montserrat"/>
                <a:sym typeface="Montserrat"/>
              </a:rPr>
              <a:t>03</a:t>
            </a:r>
            <a:endParaRPr sz="1300">
              <a:solidFill>
                <a:srgbClr val="FFFFFF"/>
              </a:solidFill>
            </a:endParaRPr>
          </a:p>
        </p:txBody>
      </p:sp>
      <p:sp>
        <p:nvSpPr>
          <p:cNvPr id="340" name="Google Shape;340;p38"/>
          <p:cNvSpPr txBox="1"/>
          <p:nvPr>
            <p:ph idx="1" type="body"/>
          </p:nvPr>
        </p:nvSpPr>
        <p:spPr>
          <a:xfrm>
            <a:off x="2030400" y="3573363"/>
            <a:ext cx="5877300" cy="80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solidFill>
                  <a:srgbClr val="FFFFFF"/>
                </a:solidFill>
              </a:rPr>
              <a:t>Text hier einfügen Text hier einfügen Text hier einfügen Text hier einfügen Text hier einfügen Text hier einfügen Text hier einfügen Text hier einfügen.</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Projektziel</a:t>
            </a:r>
            <a:endParaRPr/>
          </a:p>
        </p:txBody>
      </p:sp>
      <p:sp>
        <p:nvSpPr>
          <p:cNvPr id="346" name="Google Shape;346;p39"/>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de"/>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r>
              <a:rPr lang="de"/>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Zielgruppe</a:t>
            </a:r>
            <a:endParaRPr/>
          </a:p>
        </p:txBody>
      </p:sp>
      <p:sp>
        <p:nvSpPr>
          <p:cNvPr id="352" name="Google Shape;352;p40"/>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solidFill>
                  <a:schemeClr val="dk2"/>
                </a:solidFill>
              </a:rPr>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a:solidFill>
                <a:srgbClr val="FFFFFF"/>
              </a:solidFill>
            </a:endParaRPr>
          </a:p>
        </p:txBody>
      </p:sp>
      <p:pic>
        <p:nvPicPr>
          <p:cNvPr descr="offset_comp_267026.jpg" id="353" name="Google Shape;353;p40"/>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354" name="Google Shape;354;p40"/>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55" name="Google Shape;355;p40"/>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56" name="Google Shape;356;p4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de" sz="1000"/>
              <a:t>Identität 01</a:t>
            </a:r>
            <a:endParaRPr sz="1000"/>
          </a:p>
        </p:txBody>
      </p:sp>
      <p:sp>
        <p:nvSpPr>
          <p:cNvPr id="362" name="Google Shape;362;p41"/>
          <p:cNvSpPr txBox="1"/>
          <p:nvPr>
            <p:ph type="title"/>
          </p:nvPr>
        </p:nvSpPr>
        <p:spPr>
          <a:xfrm>
            <a:off x="1297500" y="842025"/>
            <a:ext cx="5609700" cy="598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Name der Person</a:t>
            </a:r>
            <a:endParaRPr/>
          </a:p>
        </p:txBody>
      </p:sp>
      <p:sp>
        <p:nvSpPr>
          <p:cNvPr id="363" name="Google Shape;363;p41"/>
          <p:cNvSpPr txBox="1"/>
          <p:nvPr>
            <p:ph idx="1" type="body"/>
          </p:nvPr>
        </p:nvSpPr>
        <p:spPr>
          <a:xfrm>
            <a:off x="1297500" y="1567550"/>
            <a:ext cx="5609700" cy="125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solidFill>
                  <a:srgbClr val="FFFFFF"/>
                </a:solidFill>
              </a:rPr>
              <a:t>Text hier einfügen Text hier einfügen Text hier einfügen Text hier einfügen Text hier einfügen Text hier einfügen Text hier einfügen Text hier einfügen Text hier einfügen Text hier einfügen Text hier einfügen.</a:t>
            </a:r>
            <a:endParaRPr/>
          </a:p>
        </p:txBody>
      </p:sp>
      <p:grpSp>
        <p:nvGrpSpPr>
          <p:cNvPr id="364" name="Google Shape;364;p41"/>
          <p:cNvGrpSpPr/>
          <p:nvPr/>
        </p:nvGrpSpPr>
        <p:grpSpPr>
          <a:xfrm>
            <a:off x="1359550" y="3154500"/>
            <a:ext cx="1018200" cy="1018200"/>
            <a:chOff x="1359550" y="3154500"/>
            <a:chExt cx="1018200" cy="1018200"/>
          </a:xfrm>
        </p:grpSpPr>
        <p:sp>
          <p:nvSpPr>
            <p:cNvPr id="365" name="Google Shape;365;p41"/>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41"/>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de" sz="800">
                <a:solidFill>
                  <a:schemeClr val="lt1"/>
                </a:solidFill>
                <a:latin typeface="Lato"/>
                <a:ea typeface="Lato"/>
                <a:cs typeface="Lato"/>
                <a:sym typeface="Lato"/>
              </a:rPr>
              <a:t>Text hier einfügen</a:t>
            </a:r>
            <a:endParaRPr sz="800">
              <a:solidFill>
                <a:schemeClr val="lt1"/>
              </a:solidFill>
              <a:latin typeface="Lato"/>
              <a:ea typeface="Lato"/>
              <a:cs typeface="Lato"/>
              <a:sym typeface="Lato"/>
            </a:endParaRPr>
          </a:p>
        </p:txBody>
      </p:sp>
      <p:sp>
        <p:nvSpPr>
          <p:cNvPr id="370" name="Google Shape;370;p41"/>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de" sz="1000">
                <a:solidFill>
                  <a:schemeClr val="lt1"/>
                </a:solidFill>
                <a:latin typeface="Lato"/>
                <a:ea typeface="Lato"/>
                <a:cs typeface="Lato"/>
                <a:sym typeface="Lato"/>
              </a:rPr>
              <a:t>75 %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71" name="Google Shape;371;p41"/>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de" sz="800">
                <a:solidFill>
                  <a:schemeClr val="lt1"/>
                </a:solidFill>
                <a:latin typeface="Lato"/>
                <a:ea typeface="Lato"/>
                <a:cs typeface="Lato"/>
                <a:sym typeface="Lato"/>
              </a:rPr>
              <a:t>Text hier einfügen </a:t>
            </a:r>
            <a:endParaRPr sz="800">
              <a:solidFill>
                <a:schemeClr val="lt1"/>
              </a:solidFill>
              <a:latin typeface="Lato"/>
              <a:ea typeface="Lato"/>
              <a:cs typeface="Lato"/>
              <a:sym typeface="Lato"/>
            </a:endParaRPr>
          </a:p>
        </p:txBody>
      </p:sp>
      <p:sp>
        <p:nvSpPr>
          <p:cNvPr id="376" name="Google Shape;376;p41"/>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de" sz="1000">
                <a:solidFill>
                  <a:schemeClr val="lt1"/>
                </a:solidFill>
                <a:latin typeface="Lato"/>
                <a:ea typeface="Lato"/>
                <a:cs typeface="Lato"/>
                <a:sym typeface="Lato"/>
              </a:rPr>
              <a:t>83 %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77" name="Google Shape;377;p41"/>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de" sz="800">
                <a:solidFill>
                  <a:schemeClr val="lt1"/>
                </a:solidFill>
                <a:latin typeface="Lato"/>
                <a:ea typeface="Lato"/>
                <a:cs typeface="Lato"/>
                <a:sym typeface="Lato"/>
              </a:rPr>
              <a:t>Text hier einfügen </a:t>
            </a:r>
            <a:endParaRPr sz="800">
              <a:solidFill>
                <a:schemeClr val="lt1"/>
              </a:solidFill>
              <a:latin typeface="Lato"/>
              <a:ea typeface="Lato"/>
              <a:cs typeface="Lato"/>
              <a:sym typeface="Lato"/>
            </a:endParaRPr>
          </a:p>
        </p:txBody>
      </p:sp>
      <p:sp>
        <p:nvSpPr>
          <p:cNvPr id="382" name="Google Shape;382;p41"/>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de" sz="1000">
                <a:solidFill>
                  <a:schemeClr val="lt1"/>
                </a:solidFill>
                <a:latin typeface="Lato"/>
                <a:ea typeface="Lato"/>
                <a:cs typeface="Lato"/>
                <a:sym typeface="Lato"/>
              </a:rPr>
              <a:t>42 %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83" name="Google Shape;383;p41"/>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de" sz="800">
                <a:solidFill>
                  <a:schemeClr val="lt1"/>
                </a:solidFill>
                <a:latin typeface="Lato"/>
                <a:ea typeface="Lato"/>
                <a:cs typeface="Lato"/>
                <a:sym typeface="Lato"/>
              </a:rPr>
              <a:t>Text hier einfügen </a:t>
            </a:r>
            <a:endParaRPr sz="800">
              <a:solidFill>
                <a:schemeClr val="lt1"/>
              </a:solidFill>
              <a:latin typeface="Lato"/>
              <a:ea typeface="Lato"/>
              <a:cs typeface="Lato"/>
              <a:sym typeface="Lato"/>
            </a:endParaRPr>
          </a:p>
        </p:txBody>
      </p:sp>
      <p:sp>
        <p:nvSpPr>
          <p:cNvPr id="388" name="Google Shape;388;p41"/>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de" sz="1000">
                <a:solidFill>
                  <a:schemeClr val="lt1"/>
                </a:solidFill>
                <a:latin typeface="Lato"/>
                <a:ea typeface="Lato"/>
                <a:cs typeface="Lato"/>
                <a:sym typeface="Lato"/>
              </a:rPr>
              <a:t>17 %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389" name="Google Shape;389;p41"/>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de" sz="1000"/>
              <a:t>Identität 02</a:t>
            </a:r>
            <a:endParaRPr sz="1000"/>
          </a:p>
        </p:txBody>
      </p:sp>
      <p:sp>
        <p:nvSpPr>
          <p:cNvPr id="395" name="Google Shape;395;p42"/>
          <p:cNvSpPr txBox="1"/>
          <p:nvPr>
            <p:ph type="title"/>
          </p:nvPr>
        </p:nvSpPr>
        <p:spPr>
          <a:xfrm>
            <a:off x="1297500" y="842025"/>
            <a:ext cx="5609700" cy="598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Name der Person</a:t>
            </a:r>
            <a:endParaRPr/>
          </a:p>
        </p:txBody>
      </p:sp>
      <p:sp>
        <p:nvSpPr>
          <p:cNvPr id="396" name="Google Shape;396;p42"/>
          <p:cNvSpPr txBox="1"/>
          <p:nvPr>
            <p:ph idx="1" type="body"/>
          </p:nvPr>
        </p:nvSpPr>
        <p:spPr>
          <a:xfrm>
            <a:off x="1297500" y="1567550"/>
            <a:ext cx="5609700" cy="125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t>Text hier einfügen Text hier einfügen Text hier einfügen Text hier einfügen Text hier einfügen Text hier einfügen Text hier einfügen Text hier einfügen Text hier einfügen Text hier einfügen Text hier einfügen.</a:t>
            </a:r>
            <a:endParaRPr>
              <a:solidFill>
                <a:srgbClr val="FFFFFF"/>
              </a:solidFill>
            </a:endParaRPr>
          </a:p>
        </p:txBody>
      </p:sp>
      <p:grpSp>
        <p:nvGrpSpPr>
          <p:cNvPr id="397" name="Google Shape;397;p42"/>
          <p:cNvGrpSpPr/>
          <p:nvPr/>
        </p:nvGrpSpPr>
        <p:grpSpPr>
          <a:xfrm>
            <a:off x="1359550" y="3154500"/>
            <a:ext cx="1018200" cy="1018200"/>
            <a:chOff x="1359550" y="3154500"/>
            <a:chExt cx="1018200" cy="1018200"/>
          </a:xfrm>
        </p:grpSpPr>
        <p:sp>
          <p:nvSpPr>
            <p:cNvPr id="398" name="Google Shape;398;p42"/>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42"/>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chemeClr val="lt1"/>
                </a:solidFill>
                <a:latin typeface="Lato"/>
                <a:ea typeface="Lato"/>
                <a:cs typeface="Lato"/>
                <a:sym typeface="Lato"/>
              </a:rPr>
              <a:t>Text hier einfügen</a:t>
            </a:r>
            <a:endParaRPr sz="800">
              <a:solidFill>
                <a:schemeClr val="lt1"/>
              </a:solidFill>
              <a:latin typeface="Lato"/>
              <a:ea typeface="Lato"/>
              <a:cs typeface="Lato"/>
              <a:sym typeface="Lato"/>
            </a:endParaRPr>
          </a:p>
          <a:p>
            <a:pPr indent="0" lvl="0" marL="0" rtl="0" algn="l">
              <a:lnSpc>
                <a:spcPct val="100000"/>
              </a:lnSpc>
              <a:spcBef>
                <a:spcPts val="1600"/>
              </a:spcBef>
              <a:spcAft>
                <a:spcPts val="1600"/>
              </a:spcAft>
              <a:buNone/>
            </a:pPr>
            <a:r>
              <a:t/>
            </a:r>
            <a:endParaRPr sz="800">
              <a:solidFill>
                <a:schemeClr val="lt1"/>
              </a:solidFill>
              <a:latin typeface="Lato"/>
              <a:ea typeface="Lato"/>
              <a:cs typeface="Lato"/>
              <a:sym typeface="Lato"/>
            </a:endParaRPr>
          </a:p>
        </p:txBody>
      </p:sp>
      <p:sp>
        <p:nvSpPr>
          <p:cNvPr id="403" name="Google Shape;403;p42"/>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de" sz="1000">
                <a:solidFill>
                  <a:schemeClr val="lt1"/>
                </a:solidFill>
                <a:latin typeface="Lato"/>
                <a:ea typeface="Lato"/>
                <a:cs typeface="Lato"/>
                <a:sym typeface="Lato"/>
              </a:rPr>
              <a:t>75 %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04" name="Google Shape;404;p42"/>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2"/>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2"/>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de" sz="800">
                <a:solidFill>
                  <a:schemeClr val="lt1"/>
                </a:solidFill>
                <a:latin typeface="Lato"/>
                <a:ea typeface="Lato"/>
                <a:cs typeface="Lato"/>
                <a:sym typeface="Lato"/>
              </a:rPr>
              <a:t>Text hier einfügen</a:t>
            </a:r>
            <a:endParaRPr sz="800">
              <a:solidFill>
                <a:schemeClr val="lt1"/>
              </a:solidFill>
              <a:latin typeface="Lato"/>
              <a:ea typeface="Lato"/>
              <a:cs typeface="Lato"/>
              <a:sym typeface="Lato"/>
            </a:endParaRPr>
          </a:p>
        </p:txBody>
      </p:sp>
      <p:sp>
        <p:nvSpPr>
          <p:cNvPr id="409" name="Google Shape;409;p42"/>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de" sz="1000">
                <a:solidFill>
                  <a:schemeClr val="lt1"/>
                </a:solidFill>
                <a:latin typeface="Lato"/>
                <a:ea typeface="Lato"/>
                <a:cs typeface="Lato"/>
                <a:sym typeface="Lato"/>
              </a:rPr>
              <a:t>83 %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10" name="Google Shape;410;p42"/>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de" sz="800">
                <a:solidFill>
                  <a:schemeClr val="lt1"/>
                </a:solidFill>
                <a:latin typeface="Lato"/>
                <a:ea typeface="Lato"/>
                <a:cs typeface="Lato"/>
                <a:sym typeface="Lato"/>
              </a:rPr>
              <a:t>Text hier einfügen</a:t>
            </a:r>
            <a:endParaRPr sz="800">
              <a:solidFill>
                <a:schemeClr val="lt1"/>
              </a:solidFill>
              <a:latin typeface="Lato"/>
              <a:ea typeface="Lato"/>
              <a:cs typeface="Lato"/>
              <a:sym typeface="Lato"/>
            </a:endParaRPr>
          </a:p>
        </p:txBody>
      </p:sp>
      <p:sp>
        <p:nvSpPr>
          <p:cNvPr id="415" name="Google Shape;415;p42"/>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de" sz="1000">
                <a:solidFill>
                  <a:schemeClr val="lt1"/>
                </a:solidFill>
                <a:latin typeface="Lato"/>
                <a:ea typeface="Lato"/>
                <a:cs typeface="Lato"/>
                <a:sym typeface="Lato"/>
              </a:rPr>
              <a:t>42 %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16" name="Google Shape;416;p42"/>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de" sz="800">
                <a:solidFill>
                  <a:schemeClr val="lt1"/>
                </a:solidFill>
                <a:latin typeface="Lato"/>
                <a:ea typeface="Lato"/>
                <a:cs typeface="Lato"/>
                <a:sym typeface="Lato"/>
              </a:rPr>
              <a:t>Text hier einfügen</a:t>
            </a:r>
            <a:endParaRPr sz="800">
              <a:solidFill>
                <a:schemeClr val="lt1"/>
              </a:solidFill>
              <a:latin typeface="Lato"/>
              <a:ea typeface="Lato"/>
              <a:cs typeface="Lato"/>
              <a:sym typeface="Lato"/>
            </a:endParaRPr>
          </a:p>
        </p:txBody>
      </p:sp>
      <p:sp>
        <p:nvSpPr>
          <p:cNvPr id="421" name="Google Shape;421;p42"/>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de" sz="1000">
                <a:solidFill>
                  <a:schemeClr val="lt1"/>
                </a:solidFill>
                <a:latin typeface="Lato"/>
                <a:ea typeface="Lato"/>
                <a:cs typeface="Lato"/>
                <a:sym typeface="Lato"/>
              </a:rPr>
              <a:t>17 %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422" name="Google Shape;422;p42"/>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Markttrends</a:t>
            </a:r>
            <a:endParaRPr/>
          </a:p>
        </p:txBody>
      </p:sp>
      <p:sp>
        <p:nvSpPr>
          <p:cNvPr id="428" name="Google Shape;428;p43"/>
          <p:cNvSpPr txBox="1"/>
          <p:nvPr>
            <p:ph idx="1" type="body"/>
          </p:nvPr>
        </p:nvSpPr>
        <p:spPr>
          <a:xfrm>
            <a:off x="1297500" y="1567550"/>
            <a:ext cx="7038900" cy="110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solidFill>
                  <a:srgbClr val="FFFFFF"/>
                </a:solidFill>
              </a:rPr>
              <a:t>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 Text hier einfügen.</a:t>
            </a:r>
            <a:endParaRPr/>
          </a:p>
        </p:txBody>
      </p:sp>
      <p:grpSp>
        <p:nvGrpSpPr>
          <p:cNvPr id="429" name="Google Shape;429;p43"/>
          <p:cNvGrpSpPr/>
          <p:nvPr/>
        </p:nvGrpSpPr>
        <p:grpSpPr>
          <a:xfrm>
            <a:off x="1235575" y="2784150"/>
            <a:ext cx="2135582" cy="2043776"/>
            <a:chOff x="1235575" y="2784150"/>
            <a:chExt cx="2135582" cy="2043776"/>
          </a:xfrm>
        </p:grpSpPr>
        <p:sp>
          <p:nvSpPr>
            <p:cNvPr id="430" name="Google Shape;430;p43"/>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Q1</a:t>
              </a:r>
              <a:endParaRPr sz="800">
                <a:solidFill>
                  <a:srgbClr val="D9D9D9"/>
                </a:solidFill>
              </a:endParaRPr>
            </a:p>
          </p:txBody>
        </p:sp>
        <p:sp>
          <p:nvSpPr>
            <p:cNvPr id="431" name="Google Shape;431;p43"/>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Q2</a:t>
              </a:r>
              <a:endParaRPr sz="800">
                <a:solidFill>
                  <a:srgbClr val="D9D9D9"/>
                </a:solidFill>
              </a:endParaRPr>
            </a:p>
          </p:txBody>
        </p:sp>
        <p:sp>
          <p:nvSpPr>
            <p:cNvPr id="432" name="Google Shape;432;p43"/>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Q3</a:t>
              </a:r>
              <a:endParaRPr sz="800">
                <a:solidFill>
                  <a:srgbClr val="D9D9D9"/>
                </a:solidFill>
              </a:endParaRPr>
            </a:p>
          </p:txBody>
        </p:sp>
        <p:sp>
          <p:nvSpPr>
            <p:cNvPr id="433" name="Google Shape;433;p43"/>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Q4</a:t>
              </a:r>
              <a:endParaRPr sz="800">
                <a:solidFill>
                  <a:srgbClr val="D9D9D9"/>
                </a:solidFill>
              </a:endParaRPr>
            </a:p>
          </p:txBody>
        </p:sp>
        <p:sp>
          <p:nvSpPr>
            <p:cNvPr id="434" name="Google Shape;434;p43"/>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0 %</a:t>
              </a:r>
              <a:endParaRPr sz="800">
                <a:solidFill>
                  <a:srgbClr val="D9D9D9"/>
                </a:solidFill>
              </a:endParaRPr>
            </a:p>
          </p:txBody>
        </p:sp>
        <p:sp>
          <p:nvSpPr>
            <p:cNvPr id="435" name="Google Shape;435;p43"/>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20 %</a:t>
              </a:r>
              <a:endParaRPr sz="800">
                <a:solidFill>
                  <a:srgbClr val="D9D9D9"/>
                </a:solidFill>
              </a:endParaRPr>
            </a:p>
          </p:txBody>
        </p:sp>
        <p:sp>
          <p:nvSpPr>
            <p:cNvPr id="436" name="Google Shape;436;p43"/>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40 %</a:t>
              </a:r>
              <a:endParaRPr sz="800">
                <a:solidFill>
                  <a:srgbClr val="D9D9D9"/>
                </a:solidFill>
              </a:endParaRPr>
            </a:p>
          </p:txBody>
        </p:sp>
        <p:sp>
          <p:nvSpPr>
            <p:cNvPr id="437" name="Google Shape;437;p43"/>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60 %</a:t>
              </a:r>
              <a:endParaRPr sz="800">
                <a:solidFill>
                  <a:srgbClr val="D9D9D9"/>
                </a:solidFill>
              </a:endParaRPr>
            </a:p>
          </p:txBody>
        </p:sp>
        <p:sp>
          <p:nvSpPr>
            <p:cNvPr id="438" name="Google Shape;438;p43"/>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80 %</a:t>
              </a:r>
              <a:endParaRPr sz="800">
                <a:solidFill>
                  <a:srgbClr val="D9D9D9"/>
                </a:solidFill>
              </a:endParaRPr>
            </a:p>
          </p:txBody>
        </p:sp>
        <p:sp>
          <p:nvSpPr>
            <p:cNvPr id="439" name="Google Shape;439;p43"/>
            <p:cNvSpPr txBox="1"/>
            <p:nvPr/>
          </p:nvSpPr>
          <p:spPr>
            <a:xfrm>
              <a:off x="1235575" y="2784150"/>
              <a:ext cx="4995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100 %</a:t>
              </a:r>
              <a:endParaRPr sz="800">
                <a:solidFill>
                  <a:srgbClr val="D9D9D9"/>
                </a:solidFill>
              </a:endParaRPr>
            </a:p>
          </p:txBody>
        </p:sp>
        <p:sp>
          <p:nvSpPr>
            <p:cNvPr id="440" name="Google Shape;440;p43"/>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de" sz="800">
                  <a:solidFill>
                    <a:srgbClr val="D9D9D9"/>
                  </a:solidFill>
                </a:rPr>
                <a:t>2015</a:t>
              </a:r>
              <a:endParaRPr sz="800">
                <a:solidFill>
                  <a:srgbClr val="D9D9D9"/>
                </a:solidFill>
              </a:endParaRPr>
            </a:p>
          </p:txBody>
        </p:sp>
        <p:cxnSp>
          <p:nvCxnSpPr>
            <p:cNvPr id="441" name="Google Shape;441;p43"/>
            <p:cNvCxnSpPr>
              <a:stCxn id="442" idx="7"/>
              <a:endCxn id="443" idx="6"/>
            </p:cNvCxnSpPr>
            <p:nvPr/>
          </p:nvCxnSpPr>
          <p:spPr>
            <a:xfrm flipH="1">
              <a:off x="1953668" y="3664288"/>
              <a:ext cx="414600" cy="282600"/>
            </a:xfrm>
            <a:prstGeom prst="straightConnector1">
              <a:avLst/>
            </a:prstGeom>
            <a:noFill/>
            <a:ln cap="flat" cmpd="sng" w="19050">
              <a:solidFill>
                <a:srgbClr val="D9D9D9"/>
              </a:solidFill>
              <a:prstDash val="solid"/>
              <a:round/>
              <a:headEnd len="med" w="med" type="none"/>
              <a:tailEnd len="med" w="med" type="none"/>
            </a:ln>
          </p:spPr>
        </p:cxnSp>
        <p:cxnSp>
          <p:nvCxnSpPr>
            <p:cNvPr id="444" name="Google Shape;444;p43"/>
            <p:cNvCxnSpPr/>
            <p:nvPr/>
          </p:nvCxnSpPr>
          <p:spPr>
            <a:xfrm>
              <a:off x="1729245"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45" name="Google Shape;445;p43"/>
            <p:cNvCxnSpPr/>
            <p:nvPr/>
          </p:nvCxnSpPr>
          <p:spPr>
            <a:xfrm>
              <a:off x="1729245"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46" name="Google Shape;446;p43"/>
            <p:cNvCxnSpPr/>
            <p:nvPr/>
          </p:nvCxnSpPr>
          <p:spPr>
            <a:xfrm>
              <a:off x="1729245"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47" name="Google Shape;447;p43"/>
            <p:cNvCxnSpPr/>
            <p:nvPr/>
          </p:nvCxnSpPr>
          <p:spPr>
            <a:xfrm>
              <a:off x="1729245"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48" name="Google Shape;448;p43"/>
            <p:cNvCxnSpPr/>
            <p:nvPr/>
          </p:nvCxnSpPr>
          <p:spPr>
            <a:xfrm>
              <a:off x="1729245"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49" name="Google Shape;449;p43"/>
            <p:cNvCxnSpPr>
              <a:stCxn id="436" idx="3"/>
              <a:endCxn id="443" idx="5"/>
            </p:cNvCxnSpPr>
            <p:nvPr/>
          </p:nvCxnSpPr>
          <p:spPr>
            <a:xfrm>
              <a:off x="1735075" y="3648740"/>
              <a:ext cx="206100" cy="328200"/>
            </a:xfrm>
            <a:prstGeom prst="straightConnector1">
              <a:avLst/>
            </a:prstGeom>
            <a:noFill/>
            <a:ln cap="flat" cmpd="sng" w="19050">
              <a:solidFill>
                <a:srgbClr val="D9D9D9"/>
              </a:solidFill>
              <a:prstDash val="solid"/>
              <a:round/>
              <a:headEnd len="med" w="med" type="none"/>
              <a:tailEnd len="med" w="med" type="none"/>
            </a:ln>
          </p:spPr>
        </p:cxnSp>
        <p:cxnSp>
          <p:nvCxnSpPr>
            <p:cNvPr id="450" name="Google Shape;450;p43"/>
            <p:cNvCxnSpPr>
              <a:stCxn id="442" idx="3"/>
              <a:endCxn id="451"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med" w="med" type="none"/>
              <a:tailEnd len="med" w="med" type="none"/>
            </a:ln>
          </p:spPr>
        </p:cxnSp>
        <p:cxnSp>
          <p:nvCxnSpPr>
            <p:cNvPr id="452" name="Google Shape;452;p43"/>
            <p:cNvCxnSpPr>
              <a:stCxn id="451" idx="5"/>
              <a:endCxn id="453" idx="5"/>
            </p:cNvCxnSpPr>
            <p:nvPr/>
          </p:nvCxnSpPr>
          <p:spPr>
            <a:xfrm>
              <a:off x="2807412" y="3309933"/>
              <a:ext cx="424500" cy="414900"/>
            </a:xfrm>
            <a:prstGeom prst="straightConnector1">
              <a:avLst/>
            </a:prstGeom>
            <a:noFill/>
            <a:ln cap="flat" cmpd="sng" w="19050">
              <a:solidFill>
                <a:srgbClr val="D9D9D9"/>
              </a:solidFill>
              <a:prstDash val="solid"/>
              <a:round/>
              <a:headEnd len="med" w="med" type="none"/>
              <a:tailEnd len="med" w="med" type="none"/>
            </a:ln>
          </p:spPr>
        </p:cxnSp>
        <p:cxnSp>
          <p:nvCxnSpPr>
            <p:cNvPr id="454" name="Google Shape;454;p43"/>
            <p:cNvCxnSpPr/>
            <p:nvPr/>
          </p:nvCxnSpPr>
          <p:spPr>
            <a:xfrm>
              <a:off x="1729245"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51" name="Google Shape;451;p43"/>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1868080" y="3904111"/>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3"/>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43"/>
          <p:cNvGrpSpPr/>
          <p:nvPr/>
        </p:nvGrpSpPr>
        <p:grpSpPr>
          <a:xfrm>
            <a:off x="3737550" y="2784155"/>
            <a:ext cx="2121833" cy="2057296"/>
            <a:chOff x="3737550" y="2784155"/>
            <a:chExt cx="2121833" cy="2057296"/>
          </a:xfrm>
        </p:grpSpPr>
        <p:grpSp>
          <p:nvGrpSpPr>
            <p:cNvPr id="456" name="Google Shape;456;p43"/>
            <p:cNvGrpSpPr/>
            <p:nvPr/>
          </p:nvGrpSpPr>
          <p:grpSpPr>
            <a:xfrm>
              <a:off x="3737550" y="2784155"/>
              <a:ext cx="2121833" cy="2057296"/>
              <a:chOff x="3737550" y="2784155"/>
              <a:chExt cx="2121833" cy="2057296"/>
            </a:xfrm>
          </p:grpSpPr>
          <p:sp>
            <p:nvSpPr>
              <p:cNvPr id="457" name="Google Shape;457;p43"/>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Q1</a:t>
                </a:r>
                <a:endParaRPr sz="800">
                  <a:solidFill>
                    <a:srgbClr val="D9D9D9"/>
                  </a:solidFill>
                </a:endParaRPr>
              </a:p>
            </p:txBody>
          </p:sp>
          <p:sp>
            <p:nvSpPr>
              <p:cNvPr id="458" name="Google Shape;458;p43"/>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de" sz="800">
                    <a:solidFill>
                      <a:srgbClr val="D9D9D9"/>
                    </a:solidFill>
                  </a:rPr>
                  <a:t>2016</a:t>
                </a:r>
                <a:endParaRPr sz="800">
                  <a:solidFill>
                    <a:srgbClr val="D9D9D9"/>
                  </a:solidFill>
                </a:endParaRPr>
              </a:p>
            </p:txBody>
          </p:sp>
          <p:sp>
            <p:nvSpPr>
              <p:cNvPr id="459" name="Google Shape;459;p43"/>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Q2</a:t>
                </a:r>
                <a:endParaRPr sz="800">
                  <a:solidFill>
                    <a:srgbClr val="D9D9D9"/>
                  </a:solidFill>
                </a:endParaRPr>
              </a:p>
            </p:txBody>
          </p:sp>
          <p:sp>
            <p:nvSpPr>
              <p:cNvPr id="460" name="Google Shape;460;p43"/>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Q3</a:t>
                </a:r>
                <a:endParaRPr sz="800">
                  <a:solidFill>
                    <a:srgbClr val="D9D9D9"/>
                  </a:solidFill>
                </a:endParaRPr>
              </a:p>
            </p:txBody>
          </p:sp>
          <p:sp>
            <p:nvSpPr>
              <p:cNvPr id="461" name="Google Shape;461;p43"/>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Q4</a:t>
                </a:r>
                <a:endParaRPr sz="800">
                  <a:solidFill>
                    <a:srgbClr val="D9D9D9"/>
                  </a:solidFill>
                </a:endParaRPr>
              </a:p>
            </p:txBody>
          </p:sp>
          <p:sp>
            <p:nvSpPr>
              <p:cNvPr id="462" name="Google Shape;462;p43"/>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0 %</a:t>
                </a:r>
                <a:endParaRPr sz="800">
                  <a:solidFill>
                    <a:srgbClr val="D9D9D9"/>
                  </a:solidFill>
                </a:endParaRPr>
              </a:p>
            </p:txBody>
          </p:sp>
          <p:sp>
            <p:nvSpPr>
              <p:cNvPr id="463" name="Google Shape;463;p43"/>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20 %</a:t>
                </a:r>
                <a:endParaRPr sz="800">
                  <a:solidFill>
                    <a:srgbClr val="D9D9D9"/>
                  </a:solidFill>
                </a:endParaRPr>
              </a:p>
            </p:txBody>
          </p:sp>
          <p:sp>
            <p:nvSpPr>
              <p:cNvPr id="464" name="Google Shape;464;p43"/>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40 %</a:t>
                </a:r>
                <a:endParaRPr sz="800">
                  <a:solidFill>
                    <a:srgbClr val="D9D9D9"/>
                  </a:solidFill>
                </a:endParaRPr>
              </a:p>
            </p:txBody>
          </p:sp>
          <p:sp>
            <p:nvSpPr>
              <p:cNvPr id="465" name="Google Shape;465;p43"/>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60 %</a:t>
                </a:r>
                <a:endParaRPr sz="800">
                  <a:solidFill>
                    <a:srgbClr val="D9D9D9"/>
                  </a:solidFill>
                </a:endParaRPr>
              </a:p>
            </p:txBody>
          </p:sp>
          <p:sp>
            <p:nvSpPr>
              <p:cNvPr id="466" name="Google Shape;466;p43"/>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80 %</a:t>
                </a:r>
                <a:endParaRPr sz="800">
                  <a:solidFill>
                    <a:srgbClr val="D9D9D9"/>
                  </a:solidFill>
                </a:endParaRPr>
              </a:p>
            </p:txBody>
          </p:sp>
          <p:sp>
            <p:nvSpPr>
              <p:cNvPr id="467" name="Google Shape;467;p43"/>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100 %</a:t>
                </a:r>
                <a:endParaRPr sz="800">
                  <a:solidFill>
                    <a:srgbClr val="D9D9D9"/>
                  </a:solidFill>
                </a:endParaRPr>
              </a:p>
            </p:txBody>
          </p:sp>
          <p:cxnSp>
            <p:nvCxnSpPr>
              <p:cNvPr id="468" name="Google Shape;468;p43"/>
              <p:cNvCxnSpPr>
                <a:stCxn id="469" idx="6"/>
                <a:endCxn id="470"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471" name="Google Shape;471;p43"/>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2" name="Google Shape;472;p43"/>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3" name="Google Shape;473;p43"/>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4" name="Google Shape;474;p43"/>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5" name="Google Shape;475;p43"/>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6" name="Google Shape;476;p43"/>
              <p:cNvCxnSpPr>
                <a:stCxn id="464"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477" name="Google Shape;477;p43"/>
              <p:cNvCxnSpPr>
                <a:stCxn id="469" idx="3"/>
                <a:endCxn id="478"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479" name="Google Shape;479;p43"/>
              <p:cNvCxnSpPr>
                <a:stCxn id="478" idx="2"/>
                <a:endCxn id="480"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481" name="Google Shape;481;p43"/>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78" name="Google Shape;478;p43"/>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3"/>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43"/>
          <p:cNvGrpSpPr/>
          <p:nvPr/>
        </p:nvGrpSpPr>
        <p:grpSpPr>
          <a:xfrm>
            <a:off x="5998400" y="2784150"/>
            <a:ext cx="2125483" cy="2036301"/>
            <a:chOff x="5998400" y="2784150"/>
            <a:chExt cx="2125483" cy="2036301"/>
          </a:xfrm>
        </p:grpSpPr>
        <p:sp>
          <p:nvSpPr>
            <p:cNvPr id="483" name="Google Shape;483;p43"/>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de" sz="800">
                  <a:solidFill>
                    <a:srgbClr val="D9D9D9"/>
                  </a:solidFill>
                </a:rPr>
                <a:t>2017</a:t>
              </a:r>
              <a:endParaRPr sz="800">
                <a:solidFill>
                  <a:srgbClr val="D9D9D9"/>
                </a:solidFill>
              </a:endParaRPr>
            </a:p>
          </p:txBody>
        </p:sp>
        <p:sp>
          <p:nvSpPr>
            <p:cNvPr id="484" name="Google Shape;484;p43"/>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Q1</a:t>
              </a:r>
              <a:endParaRPr sz="800">
                <a:solidFill>
                  <a:srgbClr val="D9D9D9"/>
                </a:solidFill>
              </a:endParaRPr>
            </a:p>
          </p:txBody>
        </p:sp>
        <p:sp>
          <p:nvSpPr>
            <p:cNvPr id="485" name="Google Shape;485;p43"/>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Q2</a:t>
              </a:r>
              <a:endParaRPr sz="800">
                <a:solidFill>
                  <a:srgbClr val="D9D9D9"/>
                </a:solidFill>
              </a:endParaRPr>
            </a:p>
          </p:txBody>
        </p:sp>
        <p:sp>
          <p:nvSpPr>
            <p:cNvPr id="486" name="Google Shape;486;p43"/>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Q3</a:t>
              </a:r>
              <a:endParaRPr sz="800">
                <a:solidFill>
                  <a:srgbClr val="D9D9D9"/>
                </a:solidFill>
              </a:endParaRPr>
            </a:p>
          </p:txBody>
        </p:sp>
        <p:sp>
          <p:nvSpPr>
            <p:cNvPr id="487" name="Google Shape;487;p43"/>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800">
                  <a:solidFill>
                    <a:srgbClr val="D9D9D9"/>
                  </a:solidFill>
                </a:rPr>
                <a:t>Q4</a:t>
              </a:r>
              <a:endParaRPr sz="800">
                <a:solidFill>
                  <a:srgbClr val="D9D9D9"/>
                </a:solidFill>
              </a:endParaRPr>
            </a:p>
          </p:txBody>
        </p:sp>
        <p:sp>
          <p:nvSpPr>
            <p:cNvPr id="488" name="Google Shape;488;p43"/>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0 %</a:t>
              </a:r>
              <a:endParaRPr sz="800">
                <a:solidFill>
                  <a:srgbClr val="D9D9D9"/>
                </a:solidFill>
              </a:endParaRPr>
            </a:p>
          </p:txBody>
        </p:sp>
        <p:sp>
          <p:nvSpPr>
            <p:cNvPr id="489" name="Google Shape;489;p43"/>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20 %</a:t>
              </a:r>
              <a:endParaRPr sz="800">
                <a:solidFill>
                  <a:srgbClr val="D9D9D9"/>
                </a:solidFill>
              </a:endParaRPr>
            </a:p>
          </p:txBody>
        </p:sp>
        <p:sp>
          <p:nvSpPr>
            <p:cNvPr id="490" name="Google Shape;490;p43"/>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40 %</a:t>
              </a:r>
              <a:endParaRPr sz="800">
                <a:solidFill>
                  <a:srgbClr val="D9D9D9"/>
                </a:solidFill>
              </a:endParaRPr>
            </a:p>
          </p:txBody>
        </p:sp>
        <p:sp>
          <p:nvSpPr>
            <p:cNvPr id="491" name="Google Shape;491;p43"/>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60 %</a:t>
              </a:r>
              <a:endParaRPr sz="800">
                <a:solidFill>
                  <a:srgbClr val="D9D9D9"/>
                </a:solidFill>
              </a:endParaRPr>
            </a:p>
          </p:txBody>
        </p:sp>
        <p:sp>
          <p:nvSpPr>
            <p:cNvPr id="492" name="Google Shape;492;p43"/>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80 %</a:t>
              </a:r>
              <a:endParaRPr sz="800">
                <a:solidFill>
                  <a:srgbClr val="D9D9D9"/>
                </a:solidFill>
              </a:endParaRPr>
            </a:p>
          </p:txBody>
        </p:sp>
        <p:sp>
          <p:nvSpPr>
            <p:cNvPr id="493" name="Google Shape;493;p43"/>
            <p:cNvSpPr txBox="1"/>
            <p:nvPr/>
          </p:nvSpPr>
          <p:spPr>
            <a:xfrm>
              <a:off x="5998400" y="2784150"/>
              <a:ext cx="4896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D9D9D9"/>
                  </a:solidFill>
                </a:rPr>
                <a:t>100 %</a:t>
              </a:r>
              <a:endParaRPr sz="800">
                <a:solidFill>
                  <a:srgbClr val="D9D9D9"/>
                </a:solidFill>
              </a:endParaRPr>
            </a:p>
          </p:txBody>
        </p:sp>
        <p:cxnSp>
          <p:nvCxnSpPr>
            <p:cNvPr id="494" name="Google Shape;494;p43"/>
            <p:cNvCxnSpPr>
              <a:stCxn id="495" idx="7"/>
              <a:endCxn id="496"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496" name="Google Shape;496;p43"/>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43"/>
            <p:cNvCxnSpPr>
              <a:stCxn id="498" idx="3"/>
              <a:endCxn id="499"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500" name="Google Shape;500;p43"/>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1" name="Google Shape;501;p43"/>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2" name="Google Shape;502;p43"/>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3" name="Google Shape;503;p43"/>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4" name="Google Shape;504;p43"/>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5" name="Google Shape;505;p43"/>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506" name="Google Shape;506;p43"/>
            <p:cNvCxnSpPr>
              <a:stCxn id="498" idx="7"/>
              <a:endCxn id="495"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507" name="Google Shape;507;p43"/>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95" name="Google Shape;495;p43"/>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Zyklusdiagramm</a:t>
            </a:r>
            <a:endParaRPr/>
          </a:p>
        </p:txBody>
      </p:sp>
      <p:sp>
        <p:nvSpPr>
          <p:cNvPr id="513" name="Google Shape;513;p44"/>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600">
                <a:solidFill>
                  <a:srgbClr val="FFFFFF"/>
                </a:solidFill>
                <a:latin typeface="Montserrat"/>
                <a:ea typeface="Montserrat"/>
                <a:cs typeface="Montserrat"/>
                <a:sym typeface="Montserrat"/>
              </a:rPr>
              <a:t>Prototyp</a:t>
            </a:r>
            <a:endParaRPr/>
          </a:p>
        </p:txBody>
      </p:sp>
      <p:sp>
        <p:nvSpPr>
          <p:cNvPr id="514" name="Google Shape;514;p44"/>
          <p:cNvSpPr txBox="1"/>
          <p:nvPr/>
        </p:nvSpPr>
        <p:spPr>
          <a:xfrm>
            <a:off x="812750" y="23286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rgbClr val="D9D9D9"/>
                </a:solidFill>
                <a:latin typeface="Lato"/>
                <a:ea typeface="Lato"/>
                <a:cs typeface="Lato"/>
                <a:sym typeface="Lato"/>
              </a:rPr>
              <a:t>Text hier einfügen Text hier einfügen Text hier einfügen</a:t>
            </a:r>
            <a:r>
              <a:rPr lang="de" sz="1000">
                <a:solidFill>
                  <a:srgbClr val="D9D9D9"/>
                </a:solidFill>
                <a:latin typeface="Lato"/>
                <a:ea typeface="Lato"/>
                <a:cs typeface="Lato"/>
                <a:sym typeface="Lato"/>
              </a:rPr>
              <a:t>.</a:t>
            </a:r>
            <a:endParaRPr sz="1000">
              <a:solidFill>
                <a:srgbClr val="D9D9D9"/>
              </a:solidFill>
              <a:latin typeface="Lato"/>
              <a:ea typeface="Lato"/>
              <a:cs typeface="Lato"/>
              <a:sym typeface="Lato"/>
            </a:endParaRPr>
          </a:p>
        </p:txBody>
      </p:sp>
      <p:sp>
        <p:nvSpPr>
          <p:cNvPr id="515" name="Google Shape;515;p44"/>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600">
                <a:solidFill>
                  <a:srgbClr val="FFFFFF"/>
                </a:solidFill>
                <a:latin typeface="Montserrat"/>
                <a:ea typeface="Montserrat"/>
                <a:cs typeface="Montserrat"/>
                <a:sym typeface="Montserrat"/>
              </a:rPr>
              <a:t>Teilen</a:t>
            </a:r>
            <a:endParaRPr/>
          </a:p>
        </p:txBody>
      </p:sp>
      <p:sp>
        <p:nvSpPr>
          <p:cNvPr id="516" name="Google Shape;516;p44"/>
          <p:cNvSpPr txBox="1"/>
          <p:nvPr/>
        </p:nvSpPr>
        <p:spPr>
          <a:xfrm>
            <a:off x="812750" y="37414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rgbClr val="D9D9D9"/>
                </a:solidFill>
                <a:latin typeface="Lato"/>
                <a:ea typeface="Lato"/>
                <a:cs typeface="Lato"/>
                <a:sym typeface="Lato"/>
              </a:rPr>
              <a:t>Text hier einfügen Text hier einfügen Text hier einfügen</a:t>
            </a:r>
            <a:r>
              <a:rPr lang="de" sz="1000">
                <a:solidFill>
                  <a:srgbClr val="D9D9D9"/>
                </a:solidFill>
                <a:latin typeface="Lato"/>
                <a:ea typeface="Lato"/>
                <a:cs typeface="Lato"/>
                <a:sym typeface="Lato"/>
              </a:rPr>
              <a:t>.</a:t>
            </a:r>
            <a:endParaRPr sz="1000">
              <a:solidFill>
                <a:srgbClr val="D9D9D9"/>
              </a:solidFill>
              <a:latin typeface="Lato"/>
              <a:ea typeface="Lato"/>
              <a:cs typeface="Lato"/>
              <a:sym typeface="Lato"/>
            </a:endParaRPr>
          </a:p>
        </p:txBody>
      </p:sp>
      <p:sp>
        <p:nvSpPr>
          <p:cNvPr id="517" name="Google Shape;517;p44"/>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600">
                <a:solidFill>
                  <a:srgbClr val="FFFFFF"/>
                </a:solidFill>
                <a:latin typeface="Montserrat"/>
                <a:ea typeface="Montserrat"/>
                <a:cs typeface="Montserrat"/>
                <a:sym typeface="Montserrat"/>
              </a:rPr>
              <a:t>Optimieren</a:t>
            </a:r>
            <a:endParaRPr/>
          </a:p>
        </p:txBody>
      </p:sp>
      <p:sp>
        <p:nvSpPr>
          <p:cNvPr id="518" name="Google Shape;518;p44"/>
          <p:cNvSpPr txBox="1"/>
          <p:nvPr/>
        </p:nvSpPr>
        <p:spPr>
          <a:xfrm>
            <a:off x="6548585" y="23286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rgbClr val="D9D9D9"/>
                </a:solidFill>
                <a:latin typeface="Lato"/>
                <a:ea typeface="Lato"/>
                <a:cs typeface="Lato"/>
                <a:sym typeface="Lato"/>
              </a:rPr>
              <a:t>Text hier einfügen Text hier einfügen Text hier einfügen</a:t>
            </a:r>
            <a:r>
              <a:rPr lang="de" sz="1000">
                <a:solidFill>
                  <a:srgbClr val="D9D9D9"/>
                </a:solidFill>
                <a:latin typeface="Lato"/>
                <a:ea typeface="Lato"/>
                <a:cs typeface="Lato"/>
                <a:sym typeface="Lato"/>
              </a:rPr>
              <a:t>.</a:t>
            </a:r>
            <a:endParaRPr sz="1000">
              <a:solidFill>
                <a:srgbClr val="D9D9D9"/>
              </a:solidFill>
              <a:latin typeface="Lato"/>
              <a:ea typeface="Lato"/>
              <a:cs typeface="Lato"/>
              <a:sym typeface="Lato"/>
            </a:endParaRPr>
          </a:p>
        </p:txBody>
      </p:sp>
      <p:sp>
        <p:nvSpPr>
          <p:cNvPr id="519" name="Google Shape;519;p44"/>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600">
                <a:solidFill>
                  <a:srgbClr val="FFFFFF"/>
                </a:solidFill>
                <a:latin typeface="Montserrat"/>
                <a:ea typeface="Montserrat"/>
                <a:cs typeface="Montserrat"/>
                <a:sym typeface="Montserrat"/>
              </a:rPr>
              <a:t>Feedback erhalten</a:t>
            </a:r>
            <a:endParaRPr/>
          </a:p>
        </p:txBody>
      </p:sp>
      <p:sp>
        <p:nvSpPr>
          <p:cNvPr id="520" name="Google Shape;520;p44"/>
          <p:cNvSpPr txBox="1"/>
          <p:nvPr/>
        </p:nvSpPr>
        <p:spPr>
          <a:xfrm>
            <a:off x="6548585" y="37414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rgbClr val="D9D9D9"/>
                </a:solidFill>
                <a:latin typeface="Lato"/>
                <a:ea typeface="Lato"/>
                <a:cs typeface="Lato"/>
                <a:sym typeface="Lato"/>
              </a:rPr>
              <a:t>Text hier einfügen Text hier einfügen Text hier einfügen</a:t>
            </a:r>
            <a:r>
              <a:rPr lang="de" sz="1000">
                <a:solidFill>
                  <a:srgbClr val="D9D9D9"/>
                </a:solidFill>
                <a:latin typeface="Lato"/>
                <a:ea typeface="Lato"/>
                <a:cs typeface="Lato"/>
                <a:sym typeface="Lato"/>
              </a:rPr>
              <a:t>.</a:t>
            </a:r>
            <a:endParaRPr sz="1000">
              <a:solidFill>
                <a:srgbClr val="D9D9D9"/>
              </a:solidFill>
              <a:latin typeface="Lato"/>
              <a:ea typeface="Lato"/>
              <a:cs typeface="Lato"/>
              <a:sym typeface="Lato"/>
            </a:endParaRPr>
          </a:p>
        </p:txBody>
      </p:sp>
      <p:cxnSp>
        <p:nvCxnSpPr>
          <p:cNvPr id="521" name="Google Shape;521;p44"/>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522" name="Google Shape;522;p44"/>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523" name="Google Shape;523;p44"/>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524" name="Google Shape;524;p44"/>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525" name="Google Shape;525;p44"/>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4"/>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4"/>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4"/>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44"/>
          <p:cNvGrpSpPr/>
          <p:nvPr/>
        </p:nvGrpSpPr>
        <p:grpSpPr>
          <a:xfrm>
            <a:off x="3078687" y="2700858"/>
            <a:ext cx="737729" cy="737729"/>
            <a:chOff x="2920647" y="2157958"/>
            <a:chExt cx="827700" cy="827700"/>
          </a:xfrm>
        </p:grpSpPr>
        <p:sp>
          <p:nvSpPr>
            <p:cNvPr id="530" name="Google Shape;530;p4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4"/>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533" name="Google Shape;533;p44"/>
          <p:cNvGrpSpPr/>
          <p:nvPr/>
        </p:nvGrpSpPr>
        <p:grpSpPr>
          <a:xfrm rot="-5400000">
            <a:off x="4225338" y="3802929"/>
            <a:ext cx="737729" cy="737729"/>
            <a:chOff x="2920647" y="2157958"/>
            <a:chExt cx="827700" cy="827700"/>
          </a:xfrm>
        </p:grpSpPr>
        <p:sp>
          <p:nvSpPr>
            <p:cNvPr id="534" name="Google Shape;534;p4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44"/>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537" name="Google Shape;537;p44"/>
          <p:cNvGrpSpPr/>
          <p:nvPr/>
        </p:nvGrpSpPr>
        <p:grpSpPr>
          <a:xfrm>
            <a:off x="5313093" y="2700655"/>
            <a:ext cx="737804" cy="737804"/>
            <a:chOff x="5428888" y="2158023"/>
            <a:chExt cx="828900" cy="828900"/>
          </a:xfrm>
        </p:grpSpPr>
        <p:sp>
          <p:nvSpPr>
            <p:cNvPr id="538" name="Google Shape;538;p4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44"/>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541" name="Google Shape;541;p44"/>
          <p:cNvGrpSpPr/>
          <p:nvPr/>
        </p:nvGrpSpPr>
        <p:grpSpPr>
          <a:xfrm rot="5400000">
            <a:off x="4193370" y="1569752"/>
            <a:ext cx="737729" cy="737729"/>
            <a:chOff x="2920647" y="2157958"/>
            <a:chExt cx="827700" cy="827700"/>
          </a:xfrm>
        </p:grpSpPr>
        <p:sp>
          <p:nvSpPr>
            <p:cNvPr id="542" name="Google Shape;542;p4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44"/>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545" name="Google Shape;545;p44"/>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5"/>
          <p:cNvSpPr txBox="1"/>
          <p:nvPr>
            <p:ph type="title"/>
          </p:nvPr>
        </p:nvSpPr>
        <p:spPr>
          <a:xfrm>
            <a:off x="1297500" y="393750"/>
            <a:ext cx="7038900" cy="54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Jetzt neu: Text hier einfügen</a:t>
            </a:r>
            <a:endParaRPr/>
          </a:p>
        </p:txBody>
      </p:sp>
      <p:sp>
        <p:nvSpPr>
          <p:cNvPr id="551" name="Google Shape;551;p45"/>
          <p:cNvSpPr txBox="1"/>
          <p:nvPr>
            <p:ph idx="1" type="subTitle"/>
          </p:nvPr>
        </p:nvSpPr>
        <p:spPr>
          <a:xfrm>
            <a:off x="1297500" y="934650"/>
            <a:ext cx="6750600" cy="437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latin typeface="Montserrat"/>
                <a:ea typeface="Montserrat"/>
                <a:cs typeface="Montserrat"/>
                <a:sym typeface="Montserrat"/>
              </a:rPr>
              <a:t>Präsentieren, wie Ihre Tools geräteübergreifend funktionieren</a:t>
            </a:r>
            <a:endParaRPr/>
          </a:p>
        </p:txBody>
      </p:sp>
      <p:sp>
        <p:nvSpPr>
          <p:cNvPr id="552" name="Google Shape;552;p45"/>
          <p:cNvSpPr txBox="1"/>
          <p:nvPr>
            <p:ph idx="2" type="body"/>
          </p:nvPr>
        </p:nvSpPr>
        <p:spPr>
          <a:xfrm>
            <a:off x="1297500" y="1656775"/>
            <a:ext cx="1991100" cy="275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latin typeface="Arial"/>
                <a:ea typeface="Arial"/>
                <a:cs typeface="Arial"/>
                <a:sym typeface="Arial"/>
              </a:rPr>
              <a:t>Text hier einfügen Text hier einfügen Text hier einfügen Text hier einfügen Text hier einfügen Text hier einfügen Text hier einfügen Text hier einfügen.</a:t>
            </a:r>
            <a:endParaRPr/>
          </a:p>
        </p:txBody>
      </p:sp>
      <p:grpSp>
        <p:nvGrpSpPr>
          <p:cNvPr id="553" name="Google Shape;553;p45"/>
          <p:cNvGrpSpPr/>
          <p:nvPr/>
        </p:nvGrpSpPr>
        <p:grpSpPr>
          <a:xfrm>
            <a:off x="6884050" y="1716000"/>
            <a:ext cx="2259900" cy="1103400"/>
            <a:chOff x="6884050" y="1716000"/>
            <a:chExt cx="2259900" cy="1103400"/>
          </a:xfrm>
        </p:grpSpPr>
        <p:sp>
          <p:nvSpPr>
            <p:cNvPr id="554" name="Google Shape;554;p45"/>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5" name="Google Shape;555;p45"/>
            <p:cNvSpPr txBox="1"/>
            <p:nvPr/>
          </p:nvSpPr>
          <p:spPr>
            <a:xfrm>
              <a:off x="7354775" y="1840350"/>
              <a:ext cx="16887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200">
                  <a:solidFill>
                    <a:srgbClr val="FFFFFF"/>
                  </a:solidFill>
                </a:rPr>
                <a:t>TIPP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de" sz="700">
                  <a:solidFill>
                    <a:srgbClr val="D9F0FF"/>
                  </a:solidFill>
                </a:rPr>
                <a:t>Wenn Sie mit der rechten Maustaste auf ein Foto klicken, können Sie mithilfe der Option "Bild ersetzen" Ihren Prototyp vorstellen.</a:t>
              </a:r>
              <a:endParaRPr sz="700">
                <a:solidFill>
                  <a:srgbClr val="D9F0FF"/>
                </a:solidFill>
              </a:endParaRPr>
            </a:p>
          </p:txBody>
        </p:sp>
        <p:pic>
          <p:nvPicPr>
            <p:cNvPr id="556" name="Google Shape;556;p45"/>
            <p:cNvPicPr preferRelativeResize="0"/>
            <p:nvPr/>
          </p:nvPicPr>
          <p:blipFill>
            <a:blip r:embed="rId3">
              <a:alphaModFix/>
            </a:blip>
            <a:stretch>
              <a:fillRect/>
            </a:stretch>
          </p:blipFill>
          <p:spPr>
            <a:xfrm>
              <a:off x="7138828" y="1908568"/>
              <a:ext cx="212825" cy="212825"/>
            </a:xfrm>
            <a:prstGeom prst="rect">
              <a:avLst/>
            </a:prstGeom>
            <a:noFill/>
            <a:ln>
              <a:noFill/>
            </a:ln>
          </p:spPr>
        </p:pic>
      </p:grpSp>
      <p:grpSp>
        <p:nvGrpSpPr>
          <p:cNvPr id="557" name="Google Shape;557;p45"/>
          <p:cNvGrpSpPr/>
          <p:nvPr/>
        </p:nvGrpSpPr>
        <p:grpSpPr>
          <a:xfrm>
            <a:off x="3517188" y="1656777"/>
            <a:ext cx="3462484" cy="2672600"/>
            <a:chOff x="3553042" y="1657806"/>
            <a:chExt cx="3461100" cy="2671532"/>
          </a:xfrm>
        </p:grpSpPr>
        <p:sp>
          <p:nvSpPr>
            <p:cNvPr id="558" name="Google Shape;558;p4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566" name="Google Shape;566;p45"/>
          <p:cNvPicPr preferRelativeResize="0"/>
          <p:nvPr/>
        </p:nvPicPr>
        <p:blipFill rotWithShape="1">
          <a:blip r:embed="rId4">
            <a:alphaModFix/>
          </a:blip>
          <a:srcRect b="7264" l="0" r="0" t="7264"/>
          <a:stretch/>
        </p:blipFill>
        <p:spPr>
          <a:xfrm>
            <a:off x="3570069" y="1713899"/>
            <a:ext cx="3356400" cy="1912500"/>
          </a:xfrm>
          <a:prstGeom prst="rect">
            <a:avLst/>
          </a:prstGeom>
          <a:noFill/>
          <a:ln>
            <a:noFill/>
          </a:ln>
        </p:spPr>
      </p:pic>
      <p:sp>
        <p:nvSpPr>
          <p:cNvPr id="567" name="Google Shape;567;p45"/>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45"/>
          <p:cNvGrpSpPr/>
          <p:nvPr/>
        </p:nvGrpSpPr>
        <p:grpSpPr>
          <a:xfrm>
            <a:off x="6470900" y="2744576"/>
            <a:ext cx="1122449" cy="1668667"/>
            <a:chOff x="6505573" y="2745170"/>
            <a:chExt cx="1122000" cy="1668000"/>
          </a:xfrm>
        </p:grpSpPr>
        <p:sp>
          <p:nvSpPr>
            <p:cNvPr id="569" name="Google Shape;569;p4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73" name="Google Shape;573;p45"/>
          <p:cNvPicPr preferRelativeResize="0"/>
          <p:nvPr/>
        </p:nvPicPr>
        <p:blipFill rotWithShape="1">
          <a:blip r:embed="rId5">
            <a:alphaModFix/>
          </a:blip>
          <a:srcRect b="16020" l="53168" r="26238" t="53058"/>
          <a:stretch/>
        </p:blipFill>
        <p:spPr>
          <a:xfrm>
            <a:off x="6470381" y="2818527"/>
            <a:ext cx="1122300" cy="1461000"/>
          </a:xfrm>
          <a:prstGeom prst="rect">
            <a:avLst/>
          </a:prstGeom>
          <a:noFill/>
          <a:ln>
            <a:noFill/>
          </a:ln>
        </p:spPr>
      </p:pic>
      <p:sp>
        <p:nvSpPr>
          <p:cNvPr id="574" name="Google Shape;574;p45"/>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45"/>
          <p:cNvGrpSpPr/>
          <p:nvPr/>
        </p:nvGrpSpPr>
        <p:grpSpPr>
          <a:xfrm>
            <a:off x="6080176" y="3375336"/>
            <a:ext cx="570528" cy="1135689"/>
            <a:chOff x="9543736" y="4486132"/>
            <a:chExt cx="570300" cy="1135235"/>
          </a:xfrm>
        </p:grpSpPr>
        <p:sp>
          <p:nvSpPr>
            <p:cNvPr id="576" name="Google Shape;576;p4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80" name="Google Shape;580;p45"/>
          <p:cNvPicPr preferRelativeResize="0"/>
          <p:nvPr/>
        </p:nvPicPr>
        <p:blipFill rotWithShape="1">
          <a:blip r:embed="rId5">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581" name="Google Shape;581;p45"/>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45"/>
          <p:cNvGrpSpPr/>
          <p:nvPr/>
        </p:nvGrpSpPr>
        <p:grpSpPr>
          <a:xfrm>
            <a:off x="7350028" y="3727561"/>
            <a:ext cx="499100" cy="758547"/>
            <a:chOff x="7384375" y="3728000"/>
            <a:chExt cx="498900" cy="758244"/>
          </a:xfrm>
        </p:grpSpPr>
        <p:sp>
          <p:nvSpPr>
            <p:cNvPr id="583" name="Google Shape;583;p4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5"/>
          <p:cNvGrpSpPr/>
          <p:nvPr/>
        </p:nvGrpSpPr>
        <p:grpSpPr>
          <a:xfrm>
            <a:off x="7350063" y="3857292"/>
            <a:ext cx="523846" cy="507077"/>
            <a:chOff x="7384385" y="3857442"/>
            <a:chExt cx="523637" cy="506874"/>
          </a:xfrm>
        </p:grpSpPr>
        <p:sp>
          <p:nvSpPr>
            <p:cNvPr id="588" name="Google Shape;588;p4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45"/>
            <p:cNvGrpSpPr/>
            <p:nvPr/>
          </p:nvGrpSpPr>
          <p:grpSpPr>
            <a:xfrm>
              <a:off x="7384385" y="3857442"/>
              <a:ext cx="523637" cy="498900"/>
              <a:chOff x="7384385" y="3857442"/>
              <a:chExt cx="523637" cy="498900"/>
            </a:xfrm>
          </p:grpSpPr>
          <p:sp>
            <p:nvSpPr>
              <p:cNvPr id="590" name="Google Shape;590;p4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92" name="Google Shape;592;p45"/>
          <p:cNvPicPr preferRelativeResize="0"/>
          <p:nvPr/>
        </p:nvPicPr>
        <p:blipFill rotWithShape="1">
          <a:blip r:embed="rId5">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593" name="Google Shape;593;p45"/>
          <p:cNvGrpSpPr/>
          <p:nvPr/>
        </p:nvGrpSpPr>
        <p:grpSpPr>
          <a:xfrm>
            <a:off x="7948338" y="3727561"/>
            <a:ext cx="477502" cy="758547"/>
            <a:chOff x="7982421" y="3727763"/>
            <a:chExt cx="477311" cy="758244"/>
          </a:xfrm>
        </p:grpSpPr>
        <p:sp>
          <p:nvSpPr>
            <p:cNvPr id="594" name="Google Shape;594;p4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02" name="Google Shape;602;p45"/>
          <p:cNvPicPr preferRelativeResize="0"/>
          <p:nvPr/>
        </p:nvPicPr>
        <p:blipFill rotWithShape="1">
          <a:blip r:embed="rId5">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Was ist Vaadin	</a:t>
            </a:r>
            <a:endParaRPr/>
          </a:p>
        </p:txBody>
      </p:sp>
      <p:sp>
        <p:nvSpPr>
          <p:cNvPr id="209" name="Google Shape;209;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Framework für Java </a:t>
            </a:r>
            <a:r>
              <a:rPr lang="de"/>
              <a:t>Webapplikationen</a:t>
            </a:r>
            <a:endParaRPr/>
          </a:p>
          <a:p>
            <a:pPr indent="-311150" lvl="0" marL="457200" rtl="0" algn="l">
              <a:spcBef>
                <a:spcPts val="0"/>
              </a:spcBef>
              <a:spcAft>
                <a:spcPts val="0"/>
              </a:spcAft>
              <a:buSzPts val="1300"/>
              <a:buChar char="-"/>
            </a:pPr>
            <a:r>
              <a:rPr lang="de"/>
              <a:t>Einfach zu nutzen</a:t>
            </a:r>
            <a:endParaRPr/>
          </a:p>
          <a:p>
            <a:pPr indent="-311150" lvl="0" marL="457200" rtl="0" algn="l">
              <a:spcBef>
                <a:spcPts val="0"/>
              </a:spcBef>
              <a:spcAft>
                <a:spcPts val="0"/>
              </a:spcAft>
              <a:buSzPts val="1300"/>
              <a:buChar char="-"/>
            </a:pPr>
            <a:r>
              <a:rPr lang="de"/>
              <a:t>Enthält viele fertige Komponenten</a:t>
            </a:r>
            <a:endParaRPr/>
          </a:p>
          <a:p>
            <a:pPr indent="-311150" lvl="0" marL="457200" rtl="0" algn="l">
              <a:spcBef>
                <a:spcPts val="0"/>
              </a:spcBef>
              <a:spcAft>
                <a:spcPts val="0"/>
              </a:spcAft>
              <a:buSzPts val="1300"/>
              <a:buChar char="-"/>
            </a:pPr>
            <a:r>
              <a:rPr lang="de"/>
              <a:t>Responsive - Cross Plattform</a:t>
            </a:r>
            <a:endParaRPr/>
          </a:p>
          <a:p>
            <a:pPr indent="-311150" lvl="0" marL="457200" rtl="0" algn="l">
              <a:spcBef>
                <a:spcPts val="0"/>
              </a:spcBef>
              <a:spcAft>
                <a:spcPts val="0"/>
              </a:spcAft>
              <a:buSzPts val="1300"/>
              <a:buChar char="-"/>
            </a:pPr>
            <a:r>
              <a:rPr lang="de"/>
              <a:t>(Open-Source)</a:t>
            </a:r>
            <a:endParaRPr/>
          </a:p>
          <a:p>
            <a:pPr indent="-311150" lvl="0" marL="457200" rtl="0" algn="l">
              <a:spcBef>
                <a:spcPts val="0"/>
              </a:spcBef>
              <a:spcAft>
                <a:spcPts val="0"/>
              </a:spcAft>
              <a:buSzPts val="1300"/>
              <a:buChar char="-"/>
            </a:pPr>
            <a:r>
              <a:rPr lang="de"/>
              <a:t>Firmen wie Daimler, Puma oder Lufthansa verwendet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Spotlight auf dem Computer</a:t>
            </a:r>
            <a:endParaRPr sz="1000"/>
          </a:p>
        </p:txBody>
      </p:sp>
      <p:sp>
        <p:nvSpPr>
          <p:cNvPr id="608" name="Google Shape;608;p46"/>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Text hier einfügen Text hier einfügen Text hier einfügen Text hier einfügen </a:t>
            </a:r>
            <a:endParaRPr/>
          </a:p>
        </p:txBody>
      </p:sp>
      <p:sp>
        <p:nvSpPr>
          <p:cNvPr id="609" name="Google Shape;609;p46"/>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de"/>
              <a:t>Text hier einfügen Text hier einfügen Text hier einfügen Text hier einfügen Text hier einfügen Text hier einfügen Text hier einfügen Text hier einfügen Text hier einfügen Text hier einfügen Text hier einfügen.</a:t>
            </a:r>
            <a:endParaRPr/>
          </a:p>
          <a:p>
            <a:pPr indent="0" lvl="0" marL="0" rtl="0" algn="l">
              <a:spcBef>
                <a:spcPts val="1200"/>
              </a:spcBef>
              <a:spcAft>
                <a:spcPts val="1200"/>
              </a:spcAft>
              <a:buNone/>
            </a:pPr>
            <a:r>
              <a:t/>
            </a:r>
            <a:endParaRPr/>
          </a:p>
        </p:txBody>
      </p:sp>
      <p:grpSp>
        <p:nvGrpSpPr>
          <p:cNvPr id="610" name="Google Shape;610;p46"/>
          <p:cNvGrpSpPr/>
          <p:nvPr/>
        </p:nvGrpSpPr>
        <p:grpSpPr>
          <a:xfrm>
            <a:off x="2833760" y="1272110"/>
            <a:ext cx="3461100" cy="2671532"/>
            <a:chOff x="3553042" y="1657806"/>
            <a:chExt cx="3461100" cy="2671532"/>
          </a:xfrm>
        </p:grpSpPr>
        <p:sp>
          <p:nvSpPr>
            <p:cNvPr id="611" name="Google Shape;611;p4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19" name="Google Shape;619;p46"/>
          <p:cNvPicPr preferRelativeResize="0"/>
          <p:nvPr/>
        </p:nvPicPr>
        <p:blipFill rotWithShape="1">
          <a:blip r:embed="rId3">
            <a:alphaModFix/>
          </a:blip>
          <a:srcRect b="9439" l="38930" r="9677" t="56777"/>
          <a:stretch/>
        </p:blipFill>
        <p:spPr>
          <a:xfrm>
            <a:off x="2886903" y="1329319"/>
            <a:ext cx="3355200" cy="1911900"/>
          </a:xfrm>
          <a:prstGeom prst="rect">
            <a:avLst/>
          </a:prstGeom>
          <a:noFill/>
          <a:ln>
            <a:noFill/>
          </a:ln>
        </p:spPr>
      </p:pic>
      <p:sp>
        <p:nvSpPr>
          <p:cNvPr id="620" name="Google Shape;620;p46"/>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7"/>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Spotlight auf dem Smartphone</a:t>
            </a:r>
            <a:endParaRPr sz="1000"/>
          </a:p>
        </p:txBody>
      </p:sp>
      <p:sp>
        <p:nvSpPr>
          <p:cNvPr id="626" name="Google Shape;626;p47"/>
          <p:cNvSpPr txBox="1"/>
          <p:nvPr>
            <p:ph type="title"/>
          </p:nvPr>
        </p:nvSpPr>
        <p:spPr>
          <a:xfrm>
            <a:off x="434700" y="1924850"/>
            <a:ext cx="284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Text hier einfügen Text hier einfügen Text hier einfügen </a:t>
            </a:r>
            <a:endParaRPr/>
          </a:p>
        </p:txBody>
      </p:sp>
      <p:sp>
        <p:nvSpPr>
          <p:cNvPr id="627" name="Google Shape;627;p47"/>
          <p:cNvSpPr txBox="1"/>
          <p:nvPr>
            <p:ph idx="1" type="body"/>
          </p:nvPr>
        </p:nvSpPr>
        <p:spPr>
          <a:xfrm>
            <a:off x="5874275" y="1924850"/>
            <a:ext cx="2844900" cy="179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t>Text hier einfügen Text hier einfügen Text hier einfügen Text hier einfügen Text hier einfügen Text hier einfügen Text hier einfügen Text hier einfügen Text hier einfügen Text hier einfügen.</a:t>
            </a:r>
            <a:endParaRPr/>
          </a:p>
        </p:txBody>
      </p:sp>
      <p:grpSp>
        <p:nvGrpSpPr>
          <p:cNvPr id="628" name="Google Shape;628;p47"/>
          <p:cNvGrpSpPr/>
          <p:nvPr/>
        </p:nvGrpSpPr>
        <p:grpSpPr>
          <a:xfrm>
            <a:off x="3735320" y="1050307"/>
            <a:ext cx="1662185" cy="3304690"/>
            <a:chOff x="3983627" y="1676395"/>
            <a:chExt cx="1449538" cy="2881914"/>
          </a:xfrm>
        </p:grpSpPr>
        <p:sp>
          <p:nvSpPr>
            <p:cNvPr id="629" name="Google Shape;629;p47"/>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7"/>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7"/>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32" name="Google Shape;632;p47"/>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633" name="Google Shape;633;p47"/>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8"/>
          <p:cNvSpPr txBox="1"/>
          <p:nvPr>
            <p:ph idx="2" type="title"/>
          </p:nvPr>
        </p:nvSpPr>
        <p:spPr>
          <a:xfrm>
            <a:off x="1297500" y="459500"/>
            <a:ext cx="38673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Spotlight im Querformat auf dem Smartphone</a:t>
            </a:r>
            <a:endParaRPr sz="1000"/>
          </a:p>
        </p:txBody>
      </p:sp>
      <p:sp>
        <p:nvSpPr>
          <p:cNvPr id="639" name="Google Shape;639;p48"/>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Text hier einfügen Text hier einfügen Text hier einfügen Text hier einfügen </a:t>
            </a:r>
            <a:endParaRPr/>
          </a:p>
        </p:txBody>
      </p:sp>
      <p:sp>
        <p:nvSpPr>
          <p:cNvPr id="640" name="Google Shape;640;p48"/>
          <p:cNvSpPr txBox="1"/>
          <p:nvPr>
            <p:ph idx="1" type="body"/>
          </p:nvPr>
        </p:nvSpPr>
        <p:spPr>
          <a:xfrm>
            <a:off x="702850" y="3625275"/>
            <a:ext cx="3333300" cy="765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de" sz="1000"/>
              <a:t>Text hier einfügen Text hier einfügen Text hier einfügen Text hier einfügen Text hier einfügen Text hier einfügen Text hier einfügen Text hier einfügen Text hier einfügen Text hier einfügen Text hier einfügen.</a:t>
            </a:r>
            <a:endParaRPr/>
          </a:p>
        </p:txBody>
      </p:sp>
      <p:grpSp>
        <p:nvGrpSpPr>
          <p:cNvPr id="641" name="Google Shape;641;p48"/>
          <p:cNvGrpSpPr/>
          <p:nvPr/>
        </p:nvGrpSpPr>
        <p:grpSpPr>
          <a:xfrm>
            <a:off x="4654186" y="1785178"/>
            <a:ext cx="4042004" cy="2072175"/>
            <a:chOff x="4654186" y="1785178"/>
            <a:chExt cx="4042004" cy="2072175"/>
          </a:xfrm>
        </p:grpSpPr>
        <p:sp>
          <p:nvSpPr>
            <p:cNvPr id="642" name="Google Shape;642;p48"/>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8"/>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8"/>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45" name="Google Shape;645;p48"/>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646" name="Google Shape;646;p48"/>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9"/>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Spotlight auf Wearables</a:t>
            </a:r>
            <a:endParaRPr sz="1000"/>
          </a:p>
        </p:txBody>
      </p:sp>
      <p:sp>
        <p:nvSpPr>
          <p:cNvPr id="652" name="Google Shape;652;p49"/>
          <p:cNvSpPr txBox="1"/>
          <p:nvPr>
            <p:ph type="title"/>
          </p:nvPr>
        </p:nvSpPr>
        <p:spPr>
          <a:xfrm>
            <a:off x="5532750" y="1337385"/>
            <a:ext cx="2642700" cy="1609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solidFill>
                  <a:schemeClr val="dk1"/>
                </a:solidFill>
              </a:rPr>
              <a:t>Text hier einfügen Text hier einfügen Text hier einfügen </a:t>
            </a:r>
            <a:endParaRPr>
              <a:solidFill>
                <a:schemeClr val="dk1"/>
              </a:solidFill>
            </a:endParaRPr>
          </a:p>
        </p:txBody>
      </p:sp>
      <p:sp>
        <p:nvSpPr>
          <p:cNvPr id="653" name="Google Shape;653;p49"/>
          <p:cNvSpPr txBox="1"/>
          <p:nvPr>
            <p:ph idx="1" type="body"/>
          </p:nvPr>
        </p:nvSpPr>
        <p:spPr>
          <a:xfrm>
            <a:off x="5532750" y="2907875"/>
            <a:ext cx="2642700" cy="104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de" sz="1000"/>
              <a:t>Text hier einfügen Text hier einfügen Text hier einfügen Text hier einfügen Text hier einfügen Text hier einfügen Text hier einfügen Text hier einfügen Text hier einfügen Text hier einfügen.</a:t>
            </a:r>
            <a:endParaRPr/>
          </a:p>
        </p:txBody>
      </p:sp>
      <p:grpSp>
        <p:nvGrpSpPr>
          <p:cNvPr id="654" name="Google Shape;654;p49"/>
          <p:cNvGrpSpPr/>
          <p:nvPr/>
        </p:nvGrpSpPr>
        <p:grpSpPr>
          <a:xfrm>
            <a:off x="596402" y="1727943"/>
            <a:ext cx="1387497" cy="2767214"/>
            <a:chOff x="3983627" y="1676395"/>
            <a:chExt cx="1449538" cy="2881914"/>
          </a:xfrm>
        </p:grpSpPr>
        <p:sp>
          <p:nvSpPr>
            <p:cNvPr id="655" name="Google Shape;655;p49"/>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9"/>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58" name="Google Shape;658;p49"/>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659" name="Google Shape;659;p49"/>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9"/>
          <p:cNvGrpSpPr/>
          <p:nvPr/>
        </p:nvGrpSpPr>
        <p:grpSpPr>
          <a:xfrm>
            <a:off x="2339662" y="3136884"/>
            <a:ext cx="559040" cy="1339287"/>
            <a:chOff x="7475548" y="3728000"/>
            <a:chExt cx="316503" cy="758244"/>
          </a:xfrm>
        </p:grpSpPr>
        <p:sp>
          <p:nvSpPr>
            <p:cNvPr id="661" name="Google Shape;661;p4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49"/>
          <p:cNvGrpSpPr/>
          <p:nvPr/>
        </p:nvGrpSpPr>
        <p:grpSpPr>
          <a:xfrm>
            <a:off x="2178640" y="3365517"/>
            <a:ext cx="924900" cy="895292"/>
            <a:chOff x="7384385" y="3857442"/>
            <a:chExt cx="523637" cy="506874"/>
          </a:xfrm>
        </p:grpSpPr>
        <p:sp>
          <p:nvSpPr>
            <p:cNvPr id="665" name="Google Shape;665;p4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 name="Google Shape;666;p49"/>
            <p:cNvGrpSpPr/>
            <p:nvPr/>
          </p:nvGrpSpPr>
          <p:grpSpPr>
            <a:xfrm>
              <a:off x="7384385" y="3857442"/>
              <a:ext cx="523637" cy="498900"/>
              <a:chOff x="7384385" y="3857442"/>
              <a:chExt cx="523637" cy="498900"/>
            </a:xfrm>
          </p:grpSpPr>
          <p:sp>
            <p:nvSpPr>
              <p:cNvPr id="667" name="Google Shape;667;p4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669" name="Google Shape;669;p49"/>
          <p:cNvPicPr preferRelativeResize="0"/>
          <p:nvPr/>
        </p:nvPicPr>
        <p:blipFill rotWithShape="1">
          <a:blip r:embed="rId3">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670" name="Google Shape;670;p49"/>
          <p:cNvGrpSpPr/>
          <p:nvPr/>
        </p:nvGrpSpPr>
        <p:grpSpPr>
          <a:xfrm>
            <a:off x="3213842" y="3136833"/>
            <a:ext cx="843152" cy="1339537"/>
            <a:chOff x="-5144606" y="890490"/>
            <a:chExt cx="2115815" cy="3361448"/>
          </a:xfrm>
        </p:grpSpPr>
        <p:sp>
          <p:nvSpPr>
            <p:cNvPr id="671" name="Google Shape;671;p49"/>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9"/>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9"/>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77" name="Google Shape;677;p49"/>
          <p:cNvPicPr preferRelativeResize="0"/>
          <p:nvPr/>
        </p:nvPicPr>
        <p:blipFill rotWithShape="1">
          <a:blip r:embed="rId3">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0"/>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Spotlight auf dem Tablet</a:t>
            </a:r>
            <a:endParaRPr sz="1000"/>
          </a:p>
        </p:txBody>
      </p:sp>
      <p:sp>
        <p:nvSpPr>
          <p:cNvPr id="683" name="Google Shape;683;p50"/>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Text hier einfügen Text hier einfügen Text hier einfügen Text hier einfügen </a:t>
            </a:r>
            <a:endParaRPr/>
          </a:p>
        </p:txBody>
      </p:sp>
      <p:sp>
        <p:nvSpPr>
          <p:cNvPr id="684" name="Google Shape;684;p50"/>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de"/>
              <a:t>Text hier einfügen Text hier einfügen Text hier einfügen Text hier einfügen Text hier einfügen Text hier einfügen Text hier einfügen Text hier einfügen Text hier einfügen Text hier einfügen Text hier einfügen.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685" name="Google Shape;685;p50"/>
          <p:cNvGrpSpPr/>
          <p:nvPr/>
        </p:nvGrpSpPr>
        <p:grpSpPr>
          <a:xfrm>
            <a:off x="3409722" y="824063"/>
            <a:ext cx="2351902" cy="3495474"/>
            <a:chOff x="3409722" y="824063"/>
            <a:chExt cx="2351902" cy="3495474"/>
          </a:xfrm>
        </p:grpSpPr>
        <p:sp>
          <p:nvSpPr>
            <p:cNvPr id="686" name="Google Shape;686;p50"/>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0"/>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0"/>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89" name="Google Shape;689;p50"/>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690" name="Google Shape;690;p50"/>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1"/>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Spotlight im Querformat auf dem Tablet</a:t>
            </a:r>
            <a:endParaRPr sz="1000"/>
          </a:p>
        </p:txBody>
      </p:sp>
      <p:sp>
        <p:nvSpPr>
          <p:cNvPr id="696" name="Google Shape;696;p51"/>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Text hier einfügen Text hier einfügen Text hier einfügen Text hier einfügen </a:t>
            </a:r>
            <a:endParaRPr/>
          </a:p>
        </p:txBody>
      </p:sp>
      <p:sp>
        <p:nvSpPr>
          <p:cNvPr id="697" name="Google Shape;697;p51"/>
          <p:cNvSpPr txBox="1"/>
          <p:nvPr>
            <p:ph idx="1" type="body"/>
          </p:nvPr>
        </p:nvSpPr>
        <p:spPr>
          <a:xfrm>
            <a:off x="702850" y="3625275"/>
            <a:ext cx="3333300" cy="765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de" sz="1000"/>
              <a:t>Text hier einfügen Text hier einfügen Text hier einfügen Text hier einfügen Text hier einfügen Text hier einfügen Text hier einfügen Text hier einfügen Text hier einfügen Text hier einfügen Text hier einfügen Text hier einfügen.</a:t>
            </a:r>
            <a:endParaRPr/>
          </a:p>
        </p:txBody>
      </p:sp>
      <p:grpSp>
        <p:nvGrpSpPr>
          <p:cNvPr id="698" name="Google Shape;698;p51"/>
          <p:cNvGrpSpPr/>
          <p:nvPr/>
        </p:nvGrpSpPr>
        <p:grpSpPr>
          <a:xfrm>
            <a:off x="4547087" y="1535165"/>
            <a:ext cx="4273653" cy="2923926"/>
            <a:chOff x="4547087" y="1535165"/>
            <a:chExt cx="4273653" cy="2923926"/>
          </a:xfrm>
        </p:grpSpPr>
        <p:sp>
          <p:nvSpPr>
            <p:cNvPr id="699" name="Google Shape;699;p51"/>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1"/>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02" name="Google Shape;702;p51"/>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703" name="Google Shape;703;p51"/>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2"/>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Spotlight auf Wearables</a:t>
            </a:r>
            <a:endParaRPr sz="1000"/>
          </a:p>
        </p:txBody>
      </p:sp>
      <p:sp>
        <p:nvSpPr>
          <p:cNvPr id="709" name="Google Shape;709;p52"/>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Text hier einfügen Text hier einfügen Text hier einfügen Text hier einfügen </a:t>
            </a:r>
            <a:endParaRPr/>
          </a:p>
        </p:txBody>
      </p:sp>
      <p:sp>
        <p:nvSpPr>
          <p:cNvPr id="710" name="Google Shape;710;p52"/>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t>Text hier einfügen Text hier einfügen Text hier einfügen Text hier einfügen Text hier einfügen Text hier einfügen Text hier einfügen Text hier einfügen Text hier einfügen Text hier einfügen Text hier einfügen.</a:t>
            </a:r>
            <a:endParaRPr/>
          </a:p>
        </p:txBody>
      </p:sp>
      <p:grpSp>
        <p:nvGrpSpPr>
          <p:cNvPr id="711" name="Google Shape;711;p52"/>
          <p:cNvGrpSpPr/>
          <p:nvPr/>
        </p:nvGrpSpPr>
        <p:grpSpPr>
          <a:xfrm>
            <a:off x="3895497" y="891542"/>
            <a:ext cx="1403091" cy="3361448"/>
            <a:chOff x="7475548" y="3728000"/>
            <a:chExt cx="316503" cy="758244"/>
          </a:xfrm>
        </p:grpSpPr>
        <p:sp>
          <p:nvSpPr>
            <p:cNvPr id="712" name="Google Shape;712;p5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52"/>
          <p:cNvGrpSpPr/>
          <p:nvPr/>
        </p:nvGrpSpPr>
        <p:grpSpPr>
          <a:xfrm>
            <a:off x="3491361" y="1465383"/>
            <a:ext cx="2321335" cy="2247075"/>
            <a:chOff x="7384385" y="3857442"/>
            <a:chExt cx="523637" cy="506874"/>
          </a:xfrm>
        </p:grpSpPr>
        <p:sp>
          <p:nvSpPr>
            <p:cNvPr id="716" name="Google Shape;716;p5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52"/>
            <p:cNvGrpSpPr/>
            <p:nvPr/>
          </p:nvGrpSpPr>
          <p:grpSpPr>
            <a:xfrm>
              <a:off x="7384385" y="3857442"/>
              <a:ext cx="523637" cy="498900"/>
              <a:chOff x="7384385" y="3857442"/>
              <a:chExt cx="523637" cy="498900"/>
            </a:xfrm>
          </p:grpSpPr>
          <p:sp>
            <p:nvSpPr>
              <p:cNvPr id="718" name="Google Shape;718;p5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20" name="Google Shape;720;p52"/>
          <p:cNvPicPr preferRelativeResize="0"/>
          <p:nvPr/>
        </p:nvPicPr>
        <p:blipFill rotWithShape="1">
          <a:blip r:embed="rId3">
            <a:alphaModFix/>
          </a:blip>
          <a:srcRect b="26640" l="46579" r="31859" t="48531"/>
          <a:stretch/>
        </p:blipFill>
        <p:spPr>
          <a:xfrm>
            <a:off x="3625513" y="1605774"/>
            <a:ext cx="1944300" cy="19407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3"/>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Spotlight auf Wearables</a:t>
            </a:r>
            <a:endParaRPr sz="1000"/>
          </a:p>
        </p:txBody>
      </p:sp>
      <p:sp>
        <p:nvSpPr>
          <p:cNvPr id="726" name="Google Shape;726;p53"/>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de"/>
              <a:t>Text hier einfügen Text hier einfügen Text hier einfügen Text hier einfügen </a:t>
            </a:r>
            <a:endParaRPr/>
          </a:p>
        </p:txBody>
      </p:sp>
      <p:sp>
        <p:nvSpPr>
          <p:cNvPr id="727" name="Google Shape;727;p53"/>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t>Text hier einfügen Text hier einfügen Text hier einfügen Text hier einfügen Text hier einfügen Text hier einfügen Text hier einfügen Text hier einfügen Text hier einfügen Text hier einfügen Text hier einfügen.</a:t>
            </a:r>
            <a:endParaRPr/>
          </a:p>
        </p:txBody>
      </p:sp>
      <p:grpSp>
        <p:nvGrpSpPr>
          <p:cNvPr id="728" name="Google Shape;728;p53"/>
          <p:cNvGrpSpPr/>
          <p:nvPr/>
        </p:nvGrpSpPr>
        <p:grpSpPr>
          <a:xfrm>
            <a:off x="3593432" y="890490"/>
            <a:ext cx="2115815" cy="3361448"/>
            <a:chOff x="-5144606" y="890490"/>
            <a:chExt cx="2115815" cy="3361448"/>
          </a:xfrm>
        </p:grpSpPr>
        <p:sp>
          <p:nvSpPr>
            <p:cNvPr id="729" name="Google Shape;729;p53"/>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3"/>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3"/>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35" name="Google Shape;735;p53"/>
          <p:cNvPicPr preferRelativeResize="0"/>
          <p:nvPr/>
        </p:nvPicPr>
        <p:blipFill rotWithShape="1">
          <a:blip r:embed="rId3">
            <a:alphaModFix/>
          </a:blip>
          <a:srcRect b="31656" l="47792" r="32558" t="42078"/>
          <a:stretch/>
        </p:blipFill>
        <p:spPr>
          <a:xfrm>
            <a:off x="3675963" y="1576938"/>
            <a:ext cx="1838700" cy="21306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Projektzeitachse</a:t>
            </a:r>
            <a:endParaRPr/>
          </a:p>
        </p:txBody>
      </p:sp>
      <p:sp>
        <p:nvSpPr>
          <p:cNvPr id="741" name="Google Shape;741;p54"/>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FFFFFF"/>
                </a:solidFill>
                <a:latin typeface="Roboto"/>
                <a:ea typeface="Roboto"/>
                <a:cs typeface="Roboto"/>
                <a:sym typeface="Roboto"/>
              </a:rPr>
              <a:t>Text hier einfügen Text hier einfügen Text hier einfügen</a:t>
            </a:r>
            <a:r>
              <a:rPr lang="de" sz="800">
                <a:solidFill>
                  <a:srgbClr val="FFFFFF"/>
                </a:solidFill>
                <a:latin typeface="Roboto"/>
                <a:ea typeface="Roboto"/>
                <a:cs typeface="Roboto"/>
                <a:sym typeface="Roboto"/>
              </a:rPr>
              <a:t>.</a:t>
            </a:r>
            <a:endParaRPr sz="800">
              <a:solidFill>
                <a:srgbClr val="FFFFFF"/>
              </a:solidFill>
              <a:latin typeface="Roboto"/>
              <a:ea typeface="Roboto"/>
              <a:cs typeface="Roboto"/>
              <a:sym typeface="Roboto"/>
            </a:endParaRPr>
          </a:p>
        </p:txBody>
      </p:sp>
      <p:sp>
        <p:nvSpPr>
          <p:cNvPr id="742" name="Google Shape;742;p54"/>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FFFFFF"/>
                </a:solidFill>
                <a:latin typeface="Roboto"/>
                <a:ea typeface="Roboto"/>
                <a:cs typeface="Roboto"/>
                <a:sym typeface="Roboto"/>
              </a:rPr>
              <a:t>Text hier einfügen Text hier einfügen Text hier einfügen</a:t>
            </a:r>
            <a:r>
              <a:rPr lang="de" sz="800">
                <a:solidFill>
                  <a:srgbClr val="FFFFFF"/>
                </a:solidFill>
                <a:latin typeface="Roboto"/>
                <a:ea typeface="Roboto"/>
                <a:cs typeface="Roboto"/>
                <a:sym typeface="Roboto"/>
              </a:rPr>
              <a:t>.</a:t>
            </a:r>
            <a:endParaRPr sz="800">
              <a:solidFill>
                <a:srgbClr val="FFFFFF"/>
              </a:solidFill>
              <a:latin typeface="Roboto"/>
              <a:ea typeface="Roboto"/>
              <a:cs typeface="Roboto"/>
              <a:sym typeface="Roboto"/>
            </a:endParaRPr>
          </a:p>
        </p:txBody>
      </p:sp>
      <p:sp>
        <p:nvSpPr>
          <p:cNvPr id="743" name="Google Shape;743;p54"/>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rgbClr val="FFFFFF"/>
                </a:solidFill>
                <a:latin typeface="Roboto"/>
                <a:ea typeface="Roboto"/>
                <a:cs typeface="Roboto"/>
                <a:sym typeface="Roboto"/>
              </a:rPr>
              <a:t>Text hier einfügen Text hier einfügen Text hier einfügen</a:t>
            </a:r>
            <a:r>
              <a:rPr lang="de" sz="800">
                <a:solidFill>
                  <a:srgbClr val="FFFFFF"/>
                </a:solidFill>
                <a:latin typeface="Roboto"/>
                <a:ea typeface="Roboto"/>
                <a:cs typeface="Roboto"/>
                <a:sym typeface="Roboto"/>
              </a:rPr>
              <a:t>.</a:t>
            </a:r>
            <a:endParaRPr sz="800">
              <a:solidFill>
                <a:srgbClr val="FFFFFF"/>
              </a:solidFill>
              <a:latin typeface="Roboto"/>
              <a:ea typeface="Roboto"/>
              <a:cs typeface="Roboto"/>
              <a:sym typeface="Roboto"/>
            </a:endParaRPr>
          </a:p>
        </p:txBody>
      </p:sp>
      <p:sp>
        <p:nvSpPr>
          <p:cNvPr id="744" name="Google Shape;744;p54"/>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chemeClr val="lt1"/>
                </a:solidFill>
                <a:latin typeface="Roboto"/>
                <a:ea typeface="Roboto"/>
                <a:cs typeface="Roboto"/>
                <a:sym typeface="Roboto"/>
              </a:rPr>
              <a:t>Text hier einfügen Text hier einfügen Text hier einfügen</a:t>
            </a:r>
            <a:r>
              <a:rPr lang="de"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p:txBody>
      </p:sp>
      <p:sp>
        <p:nvSpPr>
          <p:cNvPr id="745" name="Google Shape;745;p54"/>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chemeClr val="lt1"/>
                </a:solidFill>
                <a:latin typeface="Roboto"/>
                <a:ea typeface="Roboto"/>
                <a:cs typeface="Roboto"/>
                <a:sym typeface="Roboto"/>
              </a:rPr>
              <a:t>Text hier einfügen Text hier einfügen Text hier einfügen</a:t>
            </a:r>
            <a:r>
              <a:rPr lang="de"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p:txBody>
      </p:sp>
      <p:sp>
        <p:nvSpPr>
          <p:cNvPr id="746" name="Google Shape;746;p54"/>
          <p:cNvSpPr txBox="1"/>
          <p:nvPr/>
        </p:nvSpPr>
        <p:spPr>
          <a:xfrm>
            <a:off x="1158086" y="2928564"/>
            <a:ext cx="11667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000">
                <a:solidFill>
                  <a:srgbClr val="FFFFFF"/>
                </a:solidFill>
                <a:latin typeface="Roboto"/>
                <a:ea typeface="Roboto"/>
                <a:cs typeface="Roboto"/>
                <a:sym typeface="Roboto"/>
              </a:rPr>
              <a:t>Text hier einfügen </a:t>
            </a:r>
            <a:endParaRPr sz="1000">
              <a:solidFill>
                <a:srgbClr val="FFFFFF"/>
              </a:solidFill>
              <a:latin typeface="Roboto"/>
              <a:ea typeface="Roboto"/>
              <a:cs typeface="Roboto"/>
              <a:sym typeface="Roboto"/>
            </a:endParaRPr>
          </a:p>
        </p:txBody>
      </p:sp>
      <p:sp>
        <p:nvSpPr>
          <p:cNvPr id="747" name="Google Shape;747;p54"/>
          <p:cNvSpPr txBox="1"/>
          <p:nvPr/>
        </p:nvSpPr>
        <p:spPr>
          <a:xfrm>
            <a:off x="2302396"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000">
                <a:solidFill>
                  <a:srgbClr val="FFFFFF"/>
                </a:solidFill>
                <a:latin typeface="Roboto"/>
                <a:ea typeface="Roboto"/>
                <a:cs typeface="Roboto"/>
                <a:sym typeface="Roboto"/>
              </a:rPr>
              <a:t>Text hier einfügen </a:t>
            </a:r>
            <a:endParaRPr sz="1000">
              <a:solidFill>
                <a:srgbClr val="FFFFFF"/>
              </a:solidFill>
              <a:latin typeface="Roboto"/>
              <a:ea typeface="Roboto"/>
              <a:cs typeface="Roboto"/>
              <a:sym typeface="Roboto"/>
            </a:endParaRPr>
          </a:p>
        </p:txBody>
      </p:sp>
      <p:sp>
        <p:nvSpPr>
          <p:cNvPr id="748" name="Google Shape;748;p54"/>
          <p:cNvSpPr txBox="1"/>
          <p:nvPr/>
        </p:nvSpPr>
        <p:spPr>
          <a:xfrm>
            <a:off x="3438904"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000">
                <a:solidFill>
                  <a:srgbClr val="FFFFFF"/>
                </a:solidFill>
                <a:latin typeface="Roboto"/>
                <a:ea typeface="Roboto"/>
                <a:cs typeface="Roboto"/>
                <a:sym typeface="Roboto"/>
              </a:rPr>
              <a:t>Text hier einfügen </a:t>
            </a:r>
            <a:endParaRPr sz="1000">
              <a:solidFill>
                <a:srgbClr val="FFFFFF"/>
              </a:solidFill>
              <a:latin typeface="Roboto"/>
              <a:ea typeface="Roboto"/>
              <a:cs typeface="Roboto"/>
              <a:sym typeface="Roboto"/>
            </a:endParaRPr>
          </a:p>
        </p:txBody>
      </p:sp>
      <p:sp>
        <p:nvSpPr>
          <p:cNvPr id="749" name="Google Shape;749;p54"/>
          <p:cNvSpPr txBox="1"/>
          <p:nvPr/>
        </p:nvSpPr>
        <p:spPr>
          <a:xfrm>
            <a:off x="4572659"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000">
                <a:solidFill>
                  <a:schemeClr val="lt1"/>
                </a:solidFill>
                <a:latin typeface="Roboto"/>
                <a:ea typeface="Roboto"/>
                <a:cs typeface="Roboto"/>
                <a:sym typeface="Roboto"/>
              </a:rPr>
              <a:t>Text hier einfügen </a:t>
            </a:r>
            <a:endParaRPr sz="1000">
              <a:solidFill>
                <a:schemeClr val="lt1"/>
              </a:solidFill>
              <a:latin typeface="Roboto"/>
              <a:ea typeface="Roboto"/>
              <a:cs typeface="Roboto"/>
              <a:sym typeface="Roboto"/>
            </a:endParaRPr>
          </a:p>
        </p:txBody>
      </p:sp>
      <p:sp>
        <p:nvSpPr>
          <p:cNvPr id="750" name="Google Shape;750;p54"/>
          <p:cNvSpPr txBox="1"/>
          <p:nvPr/>
        </p:nvSpPr>
        <p:spPr>
          <a:xfrm>
            <a:off x="5703047"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000">
                <a:solidFill>
                  <a:schemeClr val="lt1"/>
                </a:solidFill>
                <a:latin typeface="Roboto"/>
                <a:ea typeface="Roboto"/>
                <a:cs typeface="Roboto"/>
                <a:sym typeface="Roboto"/>
              </a:rPr>
              <a:t>Text hier einfügen </a:t>
            </a:r>
            <a:endParaRPr sz="1000">
              <a:solidFill>
                <a:schemeClr val="lt1"/>
              </a:solidFill>
              <a:latin typeface="Roboto"/>
              <a:ea typeface="Roboto"/>
              <a:cs typeface="Roboto"/>
              <a:sym typeface="Roboto"/>
            </a:endParaRPr>
          </a:p>
        </p:txBody>
      </p:sp>
      <p:sp>
        <p:nvSpPr>
          <p:cNvPr id="751" name="Google Shape;751;p54"/>
          <p:cNvSpPr txBox="1"/>
          <p:nvPr/>
        </p:nvSpPr>
        <p:spPr>
          <a:xfrm>
            <a:off x="6837184"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000">
                <a:solidFill>
                  <a:schemeClr val="lt1"/>
                </a:solidFill>
                <a:latin typeface="Roboto"/>
                <a:ea typeface="Roboto"/>
                <a:cs typeface="Roboto"/>
                <a:sym typeface="Roboto"/>
              </a:rPr>
              <a:t>Text hier einfügen </a:t>
            </a:r>
            <a:endParaRPr sz="1000">
              <a:solidFill>
                <a:schemeClr val="lt1"/>
              </a:solidFill>
              <a:latin typeface="Roboto"/>
              <a:ea typeface="Roboto"/>
              <a:cs typeface="Roboto"/>
              <a:sym typeface="Roboto"/>
            </a:endParaRPr>
          </a:p>
        </p:txBody>
      </p:sp>
      <p:sp>
        <p:nvSpPr>
          <p:cNvPr id="752" name="Google Shape;752;p54"/>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de" sz="800">
                <a:solidFill>
                  <a:schemeClr val="lt1"/>
                </a:solidFill>
                <a:latin typeface="Roboto"/>
                <a:ea typeface="Roboto"/>
                <a:cs typeface="Roboto"/>
                <a:sym typeface="Roboto"/>
              </a:rPr>
              <a:t>Text hier einfügen Text hier einfügen Text hier einfügen</a:t>
            </a:r>
            <a:r>
              <a:rPr lang="de"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p:txBody>
      </p:sp>
      <p:cxnSp>
        <p:nvCxnSpPr>
          <p:cNvPr id="753" name="Google Shape;753;p54"/>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54" name="Google Shape;754;p54"/>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55" name="Google Shape;755;p54"/>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56" name="Google Shape;756;p54"/>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57" name="Google Shape;757;p54"/>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rgbClr val="999999"/>
                </a:solidFill>
              </a:rPr>
              <a:t>  </a:t>
            </a:r>
            <a:endParaRPr>
              <a:solidFill>
                <a:srgbClr val="999999"/>
              </a:solidFill>
            </a:endParaRPr>
          </a:p>
        </p:txBody>
      </p:sp>
      <p:sp>
        <p:nvSpPr>
          <p:cNvPr id="758" name="Google Shape;758;p54"/>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59" name="Google Shape;759;p54"/>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60" name="Google Shape;760;p54"/>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61" name="Google Shape;761;p54"/>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62" name="Google Shape;762;p54"/>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63" name="Google Shape;763;p54"/>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64" name="Google Shape;764;p54"/>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65" name="Google Shape;765;p54"/>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66" name="Google Shape;766;p54"/>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67" name="Google Shape;767;p54"/>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68" name="Google Shape;768;p54"/>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69" name="Google Shape;769;p54"/>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70" name="Google Shape;770;p54"/>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71" name="Google Shape;771;p54"/>
          <p:cNvSpPr txBox="1"/>
          <p:nvPr/>
        </p:nvSpPr>
        <p:spPr>
          <a:xfrm>
            <a:off x="1195078"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772" name="Google Shape;772;p54"/>
          <p:cNvSpPr txBox="1"/>
          <p:nvPr/>
        </p:nvSpPr>
        <p:spPr>
          <a:xfrm>
            <a:off x="2275607"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773" name="Google Shape;773;p54"/>
          <p:cNvSpPr txBox="1"/>
          <p:nvPr/>
        </p:nvSpPr>
        <p:spPr>
          <a:xfrm>
            <a:off x="3412146"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FFFFFF"/>
                </a:solidFill>
                <a:latin typeface="Roboto"/>
                <a:ea typeface="Roboto"/>
                <a:cs typeface="Roboto"/>
                <a:sym typeface="Roboto"/>
              </a:rPr>
              <a:t>MRZ</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774" name="Google Shape;774;p54"/>
          <p:cNvSpPr txBox="1"/>
          <p:nvPr/>
        </p:nvSpPr>
        <p:spPr>
          <a:xfrm>
            <a:off x="4482543"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FFFFFF"/>
                </a:solidFill>
                <a:latin typeface="Roboto"/>
                <a:ea typeface="Roboto"/>
                <a:cs typeface="Roboto"/>
                <a:sym typeface="Roboto"/>
              </a:rPr>
              <a:t>APR</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775" name="Google Shape;775;p54"/>
          <p:cNvSpPr txBox="1"/>
          <p:nvPr/>
        </p:nvSpPr>
        <p:spPr>
          <a:xfrm>
            <a:off x="5584953"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FFFFFF"/>
                </a:solidFill>
                <a:latin typeface="Roboto"/>
                <a:ea typeface="Roboto"/>
                <a:cs typeface="Roboto"/>
                <a:sym typeface="Roboto"/>
              </a:rPr>
              <a:t>MAI</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776" name="Google Shape;776;p54"/>
          <p:cNvSpPr txBox="1"/>
          <p:nvPr/>
        </p:nvSpPr>
        <p:spPr>
          <a:xfrm>
            <a:off x="6662762"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 sz="800">
                <a:solidFill>
                  <a:srgbClr val="FFFFFF"/>
                </a:solidFill>
                <a:latin typeface="Roboto"/>
                <a:ea typeface="Roboto"/>
                <a:cs typeface="Roboto"/>
                <a:sym typeface="Roboto"/>
              </a:rPr>
              <a:t>JUN</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5"/>
          <p:cNvSpPr txBox="1"/>
          <p:nvPr>
            <p:ph type="title"/>
          </p:nvPr>
        </p:nvSpPr>
        <p:spPr>
          <a:xfrm>
            <a:off x="645300" y="1833775"/>
            <a:ext cx="30633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Vielen Dank!</a:t>
            </a:r>
            <a:endParaRPr/>
          </a:p>
        </p:txBody>
      </p:sp>
      <p:sp>
        <p:nvSpPr>
          <p:cNvPr id="782" name="Google Shape;782;p55"/>
          <p:cNvSpPr txBox="1"/>
          <p:nvPr>
            <p:ph idx="1" type="body"/>
          </p:nvPr>
        </p:nvSpPr>
        <p:spPr>
          <a:xfrm>
            <a:off x="645300" y="2644025"/>
            <a:ext cx="3063300" cy="97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de">
                <a:latin typeface="Arial"/>
                <a:ea typeface="Arial"/>
                <a:cs typeface="Arial"/>
                <a:sym typeface="Arial"/>
              </a:rPr>
              <a:t>Text hier einfügen Text hier einfügen Text hier einfügen Text hier einfügen Text hier einfügen Text hier einfügen. </a:t>
            </a:r>
            <a:endParaRPr/>
          </a:p>
        </p:txBody>
      </p:sp>
      <p:grpSp>
        <p:nvGrpSpPr>
          <p:cNvPr id="783" name="Google Shape;783;p55"/>
          <p:cNvGrpSpPr/>
          <p:nvPr/>
        </p:nvGrpSpPr>
        <p:grpSpPr>
          <a:xfrm>
            <a:off x="4066820" y="1553491"/>
            <a:ext cx="3159984" cy="2439109"/>
            <a:chOff x="3553042" y="1657806"/>
            <a:chExt cx="3461100" cy="2671532"/>
          </a:xfrm>
        </p:grpSpPr>
        <p:sp>
          <p:nvSpPr>
            <p:cNvPr id="784" name="Google Shape;784;p5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92" name="Google Shape;792;p5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793" name="Google Shape;793;p5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55"/>
          <p:cNvGrpSpPr/>
          <p:nvPr/>
        </p:nvGrpSpPr>
        <p:grpSpPr>
          <a:xfrm>
            <a:off x="6762480" y="2546254"/>
            <a:ext cx="1024386" cy="1522884"/>
            <a:chOff x="6505573" y="2745170"/>
            <a:chExt cx="1122000" cy="1668000"/>
          </a:xfrm>
        </p:grpSpPr>
        <p:sp>
          <p:nvSpPr>
            <p:cNvPr id="795" name="Google Shape;795;p5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99" name="Google Shape;799;p55"/>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800" name="Google Shape;800;p5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55"/>
          <p:cNvGrpSpPr/>
          <p:nvPr/>
        </p:nvGrpSpPr>
        <p:grpSpPr>
          <a:xfrm>
            <a:off x="6405845" y="3121897"/>
            <a:ext cx="520684" cy="1036470"/>
            <a:chOff x="9543736" y="4486132"/>
            <a:chExt cx="570300" cy="1135235"/>
          </a:xfrm>
        </p:grpSpPr>
        <p:sp>
          <p:nvSpPr>
            <p:cNvPr id="802" name="Google Shape;802;p5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06" name="Google Shape;806;p55"/>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807" name="Google Shape;807;p5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55"/>
          <p:cNvGrpSpPr/>
          <p:nvPr/>
        </p:nvGrpSpPr>
        <p:grpSpPr>
          <a:xfrm>
            <a:off x="7564804" y="3443361"/>
            <a:ext cx="455496" cy="692277"/>
            <a:chOff x="7384375" y="3728000"/>
            <a:chExt cx="498900" cy="758244"/>
          </a:xfrm>
        </p:grpSpPr>
        <p:sp>
          <p:nvSpPr>
            <p:cNvPr id="809" name="Google Shape;809;p5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5"/>
          <p:cNvGrpSpPr/>
          <p:nvPr/>
        </p:nvGrpSpPr>
        <p:grpSpPr>
          <a:xfrm>
            <a:off x="7564836" y="3561758"/>
            <a:ext cx="478081" cy="462776"/>
            <a:chOff x="7384385" y="3857442"/>
            <a:chExt cx="523637" cy="506874"/>
          </a:xfrm>
        </p:grpSpPr>
        <p:sp>
          <p:nvSpPr>
            <p:cNvPr id="814" name="Google Shape;814;p5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55"/>
            <p:cNvGrpSpPr/>
            <p:nvPr/>
          </p:nvGrpSpPr>
          <p:grpSpPr>
            <a:xfrm>
              <a:off x="7384385" y="3857442"/>
              <a:ext cx="523637" cy="498900"/>
              <a:chOff x="7384385" y="3857442"/>
              <a:chExt cx="523637" cy="498900"/>
            </a:xfrm>
          </p:grpSpPr>
          <p:sp>
            <p:nvSpPr>
              <p:cNvPr id="816" name="Google Shape;816;p5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818" name="Google Shape;818;p55"/>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819" name="Google Shape;819;p55"/>
          <p:cNvGrpSpPr/>
          <p:nvPr/>
        </p:nvGrpSpPr>
        <p:grpSpPr>
          <a:xfrm>
            <a:off x="8110843" y="3443361"/>
            <a:ext cx="435785" cy="692277"/>
            <a:chOff x="7982421" y="3727763"/>
            <a:chExt cx="477311" cy="758244"/>
          </a:xfrm>
        </p:grpSpPr>
        <p:sp>
          <p:nvSpPr>
            <p:cNvPr id="820" name="Google Shape;820;p5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28" name="Google Shape;828;p55"/>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Preisüberblick</a:t>
            </a:r>
            <a:endParaRPr/>
          </a:p>
        </p:txBody>
      </p:sp>
      <p:graphicFrame>
        <p:nvGraphicFramePr>
          <p:cNvPr id="215" name="Google Shape;215;p20"/>
          <p:cNvGraphicFramePr/>
          <p:nvPr/>
        </p:nvGraphicFramePr>
        <p:xfrm>
          <a:off x="952500" y="1809750"/>
          <a:ext cx="3000000" cy="3000000"/>
        </p:xfrm>
        <a:graphic>
          <a:graphicData uri="http://schemas.openxmlformats.org/drawingml/2006/table">
            <a:tbl>
              <a:tblPr>
                <a:noFill/>
                <a:tableStyleId>{6194C71A-22A0-47F7-BEF9-8D2FB8658103}</a:tableStyleId>
              </a:tblPr>
              <a:tblGrid>
                <a:gridCol w="1809750"/>
                <a:gridCol w="1809750"/>
                <a:gridCol w="1809750"/>
                <a:gridCol w="1809750"/>
              </a:tblGrid>
              <a:tr h="381000">
                <a:tc>
                  <a:txBody>
                    <a:bodyPr/>
                    <a:lstStyle/>
                    <a:p>
                      <a:pPr indent="0" lvl="0" marL="0" rtl="0" algn="ctr">
                        <a:spcBef>
                          <a:spcPts val="0"/>
                        </a:spcBef>
                        <a:spcAft>
                          <a:spcPts val="0"/>
                        </a:spcAft>
                        <a:buNone/>
                      </a:pPr>
                      <a:r>
                        <a:rPr b="1" lang="de">
                          <a:solidFill>
                            <a:schemeClr val="lt1"/>
                          </a:solidFill>
                        </a:rPr>
                        <a:t>Gratis</a:t>
                      </a:r>
                      <a:endParaRPr b="1">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de">
                          <a:solidFill>
                            <a:schemeClr val="lt1"/>
                          </a:solidFill>
                        </a:rPr>
                        <a:t>Pro (139€/Monat)</a:t>
                      </a:r>
                      <a:endParaRPr b="1">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de">
                          <a:solidFill>
                            <a:schemeClr val="lt1"/>
                          </a:solidFill>
                        </a:rPr>
                        <a:t>Prime</a:t>
                      </a:r>
                      <a:endParaRPr b="1">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de">
                          <a:solidFill>
                            <a:schemeClr val="lt1"/>
                          </a:solidFill>
                        </a:rPr>
                        <a:t>Ultimate</a:t>
                      </a:r>
                      <a:endParaRPr b="1">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de">
                          <a:solidFill>
                            <a:schemeClr val="lt1"/>
                          </a:solidFill>
                        </a:rPr>
                        <a:t>Unendliche Projekte</a:t>
                      </a:r>
                      <a:endParaRPr>
                        <a:solidFill>
                          <a:schemeClr val="lt1"/>
                        </a:solidFill>
                      </a:endParaRPr>
                    </a:p>
                  </a:txBody>
                  <a:tcPr marT="91425" marB="91425" marR="91425" marL="91425" anchor="ctr">
                    <a:lnT cap="flat" cmpd="sng" w="19050">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lang="de">
                          <a:solidFill>
                            <a:schemeClr val="lt1"/>
                          </a:solidFill>
                        </a:rPr>
                        <a:t>Kommerzielle Nutzung</a:t>
                      </a:r>
                      <a:endParaRPr>
                        <a:solidFill>
                          <a:schemeClr val="lt1"/>
                        </a:solidFill>
                      </a:endParaRPr>
                    </a:p>
                  </a:txBody>
                  <a:tcPr marT="91425" marB="91425" marR="91425" marL="91425" anchor="ctr">
                    <a:lnT cap="flat" cmpd="sng" w="19050">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lang="de">
                          <a:solidFill>
                            <a:schemeClr val="lt1"/>
                          </a:solidFill>
                        </a:rPr>
                        <a:t>Enterprise Support</a:t>
                      </a:r>
                      <a:endParaRPr>
                        <a:solidFill>
                          <a:schemeClr val="lt1"/>
                        </a:solidFill>
                      </a:endParaRPr>
                    </a:p>
                  </a:txBody>
                  <a:tcPr marT="91425" marB="91425" marR="91425" marL="91425" anchor="ctr">
                    <a:lnT cap="flat" cmpd="sng" w="19050">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lang="de">
                          <a:solidFill>
                            <a:schemeClr val="lt1"/>
                          </a:solidFill>
                        </a:rPr>
                        <a:t>Alle Kits für zB Swing</a:t>
                      </a:r>
                      <a:endParaRPr>
                        <a:solidFill>
                          <a:schemeClr val="lt1"/>
                        </a:solidFill>
                      </a:endParaRPr>
                    </a:p>
                  </a:txBody>
                  <a:tcPr marT="91425" marB="91425" marR="91425" marL="91425" anchor="ctr">
                    <a:lnT cap="flat" cmpd="sng" w="19050">
                      <a:solidFill>
                        <a:schemeClr val="lt1"/>
                      </a:solidFill>
                      <a:prstDash val="solid"/>
                      <a:round/>
                      <a:headEnd len="sm" w="sm" type="none"/>
                      <a:tailEnd len="sm" w="sm" type="none"/>
                    </a:lnT>
                  </a:tcPr>
                </a:tc>
              </a:tr>
              <a:tr h="381000">
                <a:tc>
                  <a:txBody>
                    <a:bodyPr/>
                    <a:lstStyle/>
                    <a:p>
                      <a:pPr indent="0" lvl="0" marL="0" rtl="0" algn="ctr">
                        <a:spcBef>
                          <a:spcPts val="0"/>
                        </a:spcBef>
                        <a:spcAft>
                          <a:spcPts val="0"/>
                        </a:spcAft>
                        <a:buNone/>
                      </a:pPr>
                      <a:r>
                        <a:rPr lang="de">
                          <a:solidFill>
                            <a:schemeClr val="lt1"/>
                          </a:solidFill>
                        </a:rPr>
                        <a:t>Gratis UI Komponenten</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de">
                          <a:solidFill>
                            <a:schemeClr val="lt1"/>
                          </a:solidFill>
                        </a:rPr>
                        <a:t>Komplexere Komponenten wie Charts/Map/Board</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de">
                          <a:solidFill>
                            <a:schemeClr val="lt1"/>
                          </a:solidFill>
                        </a:rPr>
                        <a:t>Basic Kits</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tc>
              </a:tr>
              <a:tr h="381000">
                <a:tc>
                  <a:txBody>
                    <a:bodyPr/>
                    <a:lstStyle/>
                    <a:p>
                      <a:pPr indent="0" lvl="0" marL="0" rtl="0" algn="l">
                        <a:spcBef>
                          <a:spcPts val="0"/>
                        </a:spcBef>
                        <a:spcAft>
                          <a:spcPts val="0"/>
                        </a:spcAft>
                        <a:buNone/>
                      </a:pPr>
                      <a:r>
                        <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rPr lang="de">
                          <a:solidFill>
                            <a:schemeClr val="lt1"/>
                          </a:solidFill>
                        </a:rPr>
                        <a:t>Drag &amp; Drop UI Designer</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Aufbau</a:t>
            </a:r>
            <a:endParaRPr/>
          </a:p>
        </p:txBody>
      </p:sp>
      <p:pic>
        <p:nvPicPr>
          <p:cNvPr id="221" name="Google Shape;221;p21"/>
          <p:cNvPicPr preferRelativeResize="0"/>
          <p:nvPr/>
        </p:nvPicPr>
        <p:blipFill>
          <a:blip r:embed="rId3">
            <a:alphaModFix/>
          </a:blip>
          <a:stretch>
            <a:fillRect/>
          </a:stretch>
        </p:blipFill>
        <p:spPr>
          <a:xfrm>
            <a:off x="1000575" y="1436574"/>
            <a:ext cx="7632750" cy="335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UI Komponenten	</a:t>
            </a:r>
            <a:endParaRPr/>
          </a:p>
        </p:txBody>
      </p:sp>
      <p:sp>
        <p:nvSpPr>
          <p:cNvPr id="227" name="Google Shape;227;p22"/>
          <p:cNvSpPr txBox="1"/>
          <p:nvPr>
            <p:ph idx="1" type="body"/>
          </p:nvPr>
        </p:nvSpPr>
        <p:spPr>
          <a:xfrm>
            <a:off x="200500" y="1654725"/>
            <a:ext cx="18990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51 Komponenten</a:t>
            </a:r>
            <a:endParaRPr/>
          </a:p>
        </p:txBody>
      </p:sp>
      <p:pic>
        <p:nvPicPr>
          <p:cNvPr id="228" name="Google Shape;228;p22"/>
          <p:cNvPicPr preferRelativeResize="0"/>
          <p:nvPr/>
        </p:nvPicPr>
        <p:blipFill>
          <a:blip r:embed="rId3">
            <a:alphaModFix/>
          </a:blip>
          <a:stretch>
            <a:fillRect/>
          </a:stretch>
        </p:blipFill>
        <p:spPr>
          <a:xfrm>
            <a:off x="2847625" y="1565320"/>
            <a:ext cx="2475275" cy="1006430"/>
          </a:xfrm>
          <a:prstGeom prst="rect">
            <a:avLst/>
          </a:prstGeom>
          <a:noFill/>
          <a:ln>
            <a:noFill/>
          </a:ln>
        </p:spPr>
      </p:pic>
      <p:pic>
        <p:nvPicPr>
          <p:cNvPr id="229" name="Google Shape;229;p22"/>
          <p:cNvPicPr preferRelativeResize="0"/>
          <p:nvPr/>
        </p:nvPicPr>
        <p:blipFill>
          <a:blip r:embed="rId4">
            <a:alphaModFix/>
          </a:blip>
          <a:stretch>
            <a:fillRect/>
          </a:stretch>
        </p:blipFill>
        <p:spPr>
          <a:xfrm>
            <a:off x="5855450" y="1575688"/>
            <a:ext cx="2543950" cy="985700"/>
          </a:xfrm>
          <a:prstGeom prst="rect">
            <a:avLst/>
          </a:prstGeom>
          <a:noFill/>
          <a:ln>
            <a:noFill/>
          </a:ln>
        </p:spPr>
      </p:pic>
      <p:pic>
        <p:nvPicPr>
          <p:cNvPr id="230" name="Google Shape;230;p22"/>
          <p:cNvPicPr preferRelativeResize="0"/>
          <p:nvPr/>
        </p:nvPicPr>
        <p:blipFill>
          <a:blip r:embed="rId5">
            <a:alphaModFix/>
          </a:blip>
          <a:stretch>
            <a:fillRect/>
          </a:stretch>
        </p:blipFill>
        <p:spPr>
          <a:xfrm>
            <a:off x="4317347" y="3327622"/>
            <a:ext cx="2475275" cy="1019250"/>
          </a:xfrm>
          <a:prstGeom prst="rect">
            <a:avLst/>
          </a:prstGeom>
          <a:noFill/>
          <a:ln>
            <a:noFill/>
          </a:ln>
        </p:spPr>
      </p:pic>
      <p:sp>
        <p:nvSpPr>
          <p:cNvPr id="231" name="Google Shape;231;p22"/>
          <p:cNvSpPr txBox="1"/>
          <p:nvPr/>
        </p:nvSpPr>
        <p:spPr>
          <a:xfrm>
            <a:off x="3558613" y="2571750"/>
            <a:ext cx="10533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lt1"/>
                </a:solidFill>
                <a:latin typeface="Lato"/>
                <a:ea typeface="Lato"/>
                <a:cs typeface="Lato"/>
                <a:sym typeface="Lato"/>
              </a:rPr>
              <a:t>Data Entry</a:t>
            </a:r>
            <a:endParaRPr>
              <a:solidFill>
                <a:schemeClr val="lt1"/>
              </a:solidFill>
              <a:latin typeface="Lato"/>
              <a:ea typeface="Lato"/>
              <a:cs typeface="Lato"/>
              <a:sym typeface="Lato"/>
            </a:endParaRPr>
          </a:p>
        </p:txBody>
      </p:sp>
      <p:sp>
        <p:nvSpPr>
          <p:cNvPr id="232" name="Google Shape;232;p22"/>
          <p:cNvSpPr txBox="1"/>
          <p:nvPr/>
        </p:nvSpPr>
        <p:spPr>
          <a:xfrm>
            <a:off x="6023700" y="2561400"/>
            <a:ext cx="29364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lt1"/>
                </a:solidFill>
                <a:latin typeface="Lato"/>
                <a:ea typeface="Lato"/>
                <a:cs typeface="Lato"/>
                <a:sym typeface="Lato"/>
              </a:rPr>
              <a:t>Visualization</a:t>
            </a:r>
            <a:r>
              <a:rPr lang="de">
                <a:solidFill>
                  <a:schemeClr val="lt1"/>
                </a:solidFill>
                <a:latin typeface="Lato"/>
                <a:ea typeface="Lato"/>
                <a:cs typeface="Lato"/>
                <a:sym typeface="Lato"/>
              </a:rPr>
              <a:t> &amp; Interaktion</a:t>
            </a:r>
            <a:endParaRPr>
              <a:solidFill>
                <a:schemeClr val="lt1"/>
              </a:solidFill>
              <a:latin typeface="Lato"/>
              <a:ea typeface="Lato"/>
              <a:cs typeface="Lato"/>
              <a:sym typeface="Lato"/>
            </a:endParaRPr>
          </a:p>
        </p:txBody>
      </p:sp>
      <p:sp>
        <p:nvSpPr>
          <p:cNvPr id="233" name="Google Shape;233;p22"/>
          <p:cNvSpPr txBox="1"/>
          <p:nvPr/>
        </p:nvSpPr>
        <p:spPr>
          <a:xfrm>
            <a:off x="5114737" y="4346875"/>
            <a:ext cx="8805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lt1"/>
                </a:solidFill>
                <a:latin typeface="Lato"/>
                <a:ea typeface="Lato"/>
                <a:cs typeface="Lato"/>
                <a:sym typeface="Lato"/>
              </a:rPr>
              <a:t>Layouts</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Entry</a:t>
            </a:r>
            <a:endParaRPr/>
          </a:p>
        </p:txBody>
      </p:sp>
      <p:sp>
        <p:nvSpPr>
          <p:cNvPr id="239" name="Google Shape;239;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Checkbox</a:t>
            </a:r>
            <a:endParaRPr/>
          </a:p>
          <a:p>
            <a:pPr indent="-311150" lvl="0" marL="457200" rtl="0" algn="l">
              <a:spcBef>
                <a:spcPts val="0"/>
              </a:spcBef>
              <a:spcAft>
                <a:spcPts val="0"/>
              </a:spcAft>
              <a:buSzPts val="1300"/>
              <a:buChar char="-"/>
            </a:pPr>
            <a:r>
              <a:rPr lang="de"/>
              <a:t>Combo Box</a:t>
            </a:r>
            <a:endParaRPr/>
          </a:p>
          <a:p>
            <a:pPr indent="-311150" lvl="0" marL="457200" rtl="0" algn="l">
              <a:spcBef>
                <a:spcPts val="0"/>
              </a:spcBef>
              <a:spcAft>
                <a:spcPts val="0"/>
              </a:spcAft>
              <a:buSzPts val="1300"/>
              <a:buChar char="-"/>
            </a:pPr>
            <a:r>
              <a:rPr lang="de"/>
              <a:t>Upload</a:t>
            </a:r>
            <a:endParaRPr/>
          </a:p>
          <a:p>
            <a:pPr indent="-311150" lvl="0" marL="457200" rtl="0" algn="l">
              <a:spcBef>
                <a:spcPts val="0"/>
              </a:spcBef>
              <a:spcAft>
                <a:spcPts val="0"/>
              </a:spcAft>
              <a:buSzPts val="1300"/>
              <a:buChar char="-"/>
            </a:pPr>
            <a:r>
              <a:rPr lang="de"/>
              <a:t>Text Area</a:t>
            </a:r>
            <a:endParaRPr/>
          </a:p>
          <a:p>
            <a:pPr indent="-311150" lvl="0" marL="457200" rtl="0" algn="l">
              <a:spcBef>
                <a:spcPts val="0"/>
              </a:spcBef>
              <a:spcAft>
                <a:spcPts val="0"/>
              </a:spcAft>
              <a:buSzPts val="1300"/>
              <a:buChar char="-"/>
            </a:pPr>
            <a:r>
              <a:rPr lang="de"/>
              <a:t>Richt Text Editor</a:t>
            </a:r>
            <a:endParaRPr/>
          </a:p>
        </p:txBody>
      </p:sp>
      <p:pic>
        <p:nvPicPr>
          <p:cNvPr id="240" name="Google Shape;240;p23"/>
          <p:cNvPicPr preferRelativeResize="0"/>
          <p:nvPr/>
        </p:nvPicPr>
        <p:blipFill>
          <a:blip r:embed="rId3">
            <a:alphaModFix/>
          </a:blip>
          <a:stretch>
            <a:fillRect/>
          </a:stretch>
        </p:blipFill>
        <p:spPr>
          <a:xfrm>
            <a:off x="3915425" y="1305650"/>
            <a:ext cx="4259776" cy="253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Visualisierungen und Interaktionen</a:t>
            </a:r>
            <a:endParaRPr/>
          </a:p>
        </p:txBody>
      </p:sp>
      <p:sp>
        <p:nvSpPr>
          <p:cNvPr id="246" name="Google Shape;246;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Buttons</a:t>
            </a:r>
            <a:endParaRPr/>
          </a:p>
          <a:p>
            <a:pPr indent="-311150" lvl="0" marL="457200" rtl="0" algn="l">
              <a:spcBef>
                <a:spcPts val="0"/>
              </a:spcBef>
              <a:spcAft>
                <a:spcPts val="0"/>
              </a:spcAft>
              <a:buSzPts val="1300"/>
              <a:buChar char="-"/>
            </a:pPr>
            <a:r>
              <a:rPr lang="de"/>
              <a:t>Confirm Dialog</a:t>
            </a:r>
            <a:endParaRPr/>
          </a:p>
          <a:p>
            <a:pPr indent="-311150" lvl="0" marL="457200" rtl="0" algn="l">
              <a:spcBef>
                <a:spcPts val="0"/>
              </a:spcBef>
              <a:spcAft>
                <a:spcPts val="0"/>
              </a:spcAft>
              <a:buSzPts val="1300"/>
              <a:buChar char="-"/>
            </a:pPr>
            <a:r>
              <a:rPr lang="de"/>
              <a:t>Badges</a:t>
            </a:r>
            <a:endParaRPr/>
          </a:p>
          <a:p>
            <a:pPr indent="-311150" lvl="0" marL="457200" rtl="0" algn="l">
              <a:spcBef>
                <a:spcPts val="0"/>
              </a:spcBef>
              <a:spcAft>
                <a:spcPts val="0"/>
              </a:spcAft>
              <a:buSzPts val="1300"/>
              <a:buChar char="-"/>
            </a:pPr>
            <a:r>
              <a:rPr lang="de"/>
              <a:t>Avatare</a:t>
            </a:r>
            <a:endParaRPr/>
          </a:p>
          <a:p>
            <a:pPr indent="-311150" lvl="0" marL="457200" rtl="0" algn="l">
              <a:spcBef>
                <a:spcPts val="0"/>
              </a:spcBef>
              <a:spcAft>
                <a:spcPts val="0"/>
              </a:spcAft>
              <a:buSzPts val="1300"/>
              <a:buChar char="-"/>
            </a:pPr>
            <a:r>
              <a:rPr lang="de"/>
              <a:t>Grid</a:t>
            </a:r>
            <a:endParaRPr/>
          </a:p>
          <a:p>
            <a:pPr indent="-311150" lvl="0" marL="457200" rtl="0" algn="l">
              <a:spcBef>
                <a:spcPts val="0"/>
              </a:spcBef>
              <a:spcAft>
                <a:spcPts val="0"/>
              </a:spcAft>
              <a:buSzPts val="1300"/>
              <a:buChar char="-"/>
            </a:pPr>
            <a:r>
              <a:rPr lang="de"/>
              <a:t>Dialog</a:t>
            </a:r>
            <a:endParaRPr/>
          </a:p>
          <a:p>
            <a:pPr indent="-311150" lvl="0" marL="457200" rtl="0" algn="l">
              <a:spcBef>
                <a:spcPts val="0"/>
              </a:spcBef>
              <a:spcAft>
                <a:spcPts val="0"/>
              </a:spcAft>
              <a:buSzPts val="1300"/>
              <a:buChar char="-"/>
            </a:pPr>
            <a:r>
              <a:rPr lang="de"/>
              <a:t>Context Menu</a:t>
            </a:r>
            <a:endParaRPr/>
          </a:p>
          <a:p>
            <a:pPr indent="-311150" lvl="0" marL="457200" rtl="0" algn="l">
              <a:spcBef>
                <a:spcPts val="0"/>
              </a:spcBef>
              <a:spcAft>
                <a:spcPts val="0"/>
              </a:spcAft>
              <a:buSzPts val="1300"/>
              <a:buChar char="-"/>
            </a:pPr>
            <a:r>
              <a:rPr lang="de"/>
              <a:t>Icons</a:t>
            </a:r>
            <a:endParaRPr/>
          </a:p>
          <a:p>
            <a:pPr indent="-311150" lvl="0" marL="457200" rtl="0" algn="l">
              <a:spcBef>
                <a:spcPts val="0"/>
              </a:spcBef>
              <a:spcAft>
                <a:spcPts val="0"/>
              </a:spcAft>
              <a:buSzPts val="1300"/>
              <a:buChar char="-"/>
            </a:pPr>
            <a:r>
              <a:rPr lang="de"/>
              <a:t>Tabs</a:t>
            </a:r>
            <a:endParaRPr/>
          </a:p>
          <a:p>
            <a:pPr indent="-311150" lvl="0" marL="457200" rtl="0" algn="l">
              <a:spcBef>
                <a:spcPts val="0"/>
              </a:spcBef>
              <a:spcAft>
                <a:spcPts val="0"/>
              </a:spcAft>
              <a:buSzPts val="1300"/>
              <a:buChar char="-"/>
            </a:pPr>
            <a:r>
              <a:rPr lang="de"/>
              <a:t>Side Navigation</a:t>
            </a:r>
            <a:endParaRPr/>
          </a:p>
          <a:p>
            <a:pPr indent="-311150" lvl="0" marL="457200" rtl="0" algn="l">
              <a:spcBef>
                <a:spcPts val="0"/>
              </a:spcBef>
              <a:spcAft>
                <a:spcPts val="0"/>
              </a:spcAft>
              <a:buSzPts val="1300"/>
              <a:buChar char="-"/>
            </a:pPr>
            <a:r>
              <a:rPr lang="de"/>
              <a:t>Scroller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Visualisierung und Interaktionen - Map</a:t>
            </a:r>
            <a:endParaRPr/>
          </a:p>
        </p:txBody>
      </p:sp>
      <p:pic>
        <p:nvPicPr>
          <p:cNvPr id="252" name="Google Shape;252;p25"/>
          <p:cNvPicPr preferRelativeResize="0"/>
          <p:nvPr/>
        </p:nvPicPr>
        <p:blipFill>
          <a:blip r:embed="rId3">
            <a:alphaModFix/>
          </a:blip>
          <a:stretch>
            <a:fillRect/>
          </a:stretch>
        </p:blipFill>
        <p:spPr>
          <a:xfrm>
            <a:off x="1580013" y="1127150"/>
            <a:ext cx="5983976" cy="3748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